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2" r:id="rId5"/>
  </p:sldIdLst>
  <p:sldSz cx="5376863" cy="7169150" type="B5ISO"/>
  <p:notesSz cx="6669088" cy="9872663"/>
  <p:defaultTextStyle>
    <a:defPPr>
      <a:defRPr lang="fr-FR"/>
    </a:defPPr>
    <a:lvl1pPr algn="l" defTabSz="715963" rtl="0" fontAlgn="base">
      <a:spcBef>
        <a:spcPct val="0"/>
      </a:spcBef>
      <a:spcAft>
        <a:spcPct val="0"/>
      </a:spcAft>
      <a:defRPr sz="1400" kern="1200">
        <a:solidFill>
          <a:schemeClr val="tx1"/>
        </a:solidFill>
        <a:latin typeface="Arial" pitchFamily="34" charset="0"/>
        <a:ea typeface="+mn-ea"/>
        <a:cs typeface="Arial" pitchFamily="34" charset="0"/>
      </a:defRPr>
    </a:lvl1pPr>
    <a:lvl2pPr marL="357188" indent="100013" algn="l" defTabSz="715963" rtl="0" fontAlgn="base">
      <a:spcBef>
        <a:spcPct val="0"/>
      </a:spcBef>
      <a:spcAft>
        <a:spcPct val="0"/>
      </a:spcAft>
      <a:defRPr sz="1400" kern="1200">
        <a:solidFill>
          <a:schemeClr val="tx1"/>
        </a:solidFill>
        <a:latin typeface="Arial" pitchFamily="34" charset="0"/>
        <a:ea typeface="+mn-ea"/>
        <a:cs typeface="Arial" pitchFamily="34" charset="0"/>
      </a:defRPr>
    </a:lvl2pPr>
    <a:lvl3pPr marL="715963" indent="198438" algn="l" defTabSz="715963" rtl="0" fontAlgn="base">
      <a:spcBef>
        <a:spcPct val="0"/>
      </a:spcBef>
      <a:spcAft>
        <a:spcPct val="0"/>
      </a:spcAft>
      <a:defRPr sz="1400" kern="1200">
        <a:solidFill>
          <a:schemeClr val="tx1"/>
        </a:solidFill>
        <a:latin typeface="Arial" pitchFamily="34" charset="0"/>
        <a:ea typeface="+mn-ea"/>
        <a:cs typeface="Arial" pitchFamily="34" charset="0"/>
      </a:defRPr>
    </a:lvl3pPr>
    <a:lvl4pPr marL="1074738" indent="296863" algn="l" defTabSz="715963" rtl="0" fontAlgn="base">
      <a:spcBef>
        <a:spcPct val="0"/>
      </a:spcBef>
      <a:spcAft>
        <a:spcPct val="0"/>
      </a:spcAft>
      <a:defRPr sz="1400" kern="1200">
        <a:solidFill>
          <a:schemeClr val="tx1"/>
        </a:solidFill>
        <a:latin typeface="Arial" pitchFamily="34" charset="0"/>
        <a:ea typeface="+mn-ea"/>
        <a:cs typeface="Arial" pitchFamily="34" charset="0"/>
      </a:defRPr>
    </a:lvl4pPr>
    <a:lvl5pPr marL="1433513" indent="395288" algn="l" defTabSz="715963" rtl="0" fontAlgn="base">
      <a:spcBef>
        <a:spcPct val="0"/>
      </a:spcBef>
      <a:spcAft>
        <a:spcPct val="0"/>
      </a:spcAft>
      <a:defRPr sz="1400" kern="1200">
        <a:solidFill>
          <a:schemeClr val="tx1"/>
        </a:solidFill>
        <a:latin typeface="Arial" pitchFamily="34" charset="0"/>
        <a:ea typeface="+mn-ea"/>
        <a:cs typeface="Arial" pitchFamily="34" charset="0"/>
      </a:defRPr>
    </a:lvl5pPr>
    <a:lvl6pPr marL="2286000" algn="l" defTabSz="914400" rtl="0" eaLnBrk="1" latinLnBrk="0" hangingPunct="1">
      <a:defRPr sz="1400" kern="1200">
        <a:solidFill>
          <a:schemeClr val="tx1"/>
        </a:solidFill>
        <a:latin typeface="Arial" pitchFamily="34" charset="0"/>
        <a:ea typeface="+mn-ea"/>
        <a:cs typeface="Arial" pitchFamily="34" charset="0"/>
      </a:defRPr>
    </a:lvl6pPr>
    <a:lvl7pPr marL="2743200" algn="l" defTabSz="914400" rtl="0" eaLnBrk="1" latinLnBrk="0" hangingPunct="1">
      <a:defRPr sz="1400" kern="1200">
        <a:solidFill>
          <a:schemeClr val="tx1"/>
        </a:solidFill>
        <a:latin typeface="Arial" pitchFamily="34" charset="0"/>
        <a:ea typeface="+mn-ea"/>
        <a:cs typeface="Arial" pitchFamily="34" charset="0"/>
      </a:defRPr>
    </a:lvl7pPr>
    <a:lvl8pPr marL="3200400" algn="l" defTabSz="914400" rtl="0" eaLnBrk="1" latinLnBrk="0" hangingPunct="1">
      <a:defRPr sz="1400" kern="1200">
        <a:solidFill>
          <a:schemeClr val="tx1"/>
        </a:solidFill>
        <a:latin typeface="Arial" pitchFamily="34" charset="0"/>
        <a:ea typeface="+mn-ea"/>
        <a:cs typeface="Arial" pitchFamily="34" charset="0"/>
      </a:defRPr>
    </a:lvl8pPr>
    <a:lvl9pPr marL="3657600" algn="l" defTabSz="914400" rtl="0" eaLnBrk="1" latinLnBrk="0" hangingPunct="1">
      <a:defRPr sz="1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66"/>
    <a:srgbClr val="800000"/>
    <a:srgbClr val="FF6600"/>
    <a:srgbClr val="6600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278" autoAdjust="0"/>
  </p:normalViewPr>
  <p:slideViewPr>
    <p:cSldViewPr>
      <p:cViewPr>
        <p:scale>
          <a:sx n="80" d="100"/>
          <a:sy n="80" d="100"/>
        </p:scale>
        <p:origin x="-3115" y="-106"/>
      </p:cViewPr>
      <p:guideLst>
        <p:guide orient="horz" pos="2938"/>
        <p:guide pos="169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265" y="2227085"/>
            <a:ext cx="4570334" cy="1536720"/>
          </a:xfrm>
        </p:spPr>
        <p:txBody>
          <a:bodyPr/>
          <a:lstStyle/>
          <a:p>
            <a:r>
              <a:rPr lang="en-US" smtClean="0"/>
              <a:t>Click to edit Master title style</a:t>
            </a:r>
            <a:endParaRPr lang="fr-FR"/>
          </a:p>
        </p:txBody>
      </p:sp>
      <p:sp>
        <p:nvSpPr>
          <p:cNvPr id="3" name="Subtitle 2"/>
          <p:cNvSpPr>
            <a:spLocks noGrp="1"/>
          </p:cNvSpPr>
          <p:nvPr>
            <p:ph type="subTitle" idx="1"/>
          </p:nvPr>
        </p:nvSpPr>
        <p:spPr>
          <a:xfrm>
            <a:off x="806529" y="4062519"/>
            <a:ext cx="3763805" cy="1832116"/>
          </a:xfrm>
        </p:spPr>
        <p:txBody>
          <a:bodyPr/>
          <a:lstStyle>
            <a:lvl1pPr marL="0" indent="0" algn="ctr">
              <a:buNone/>
              <a:defRPr>
                <a:solidFill>
                  <a:schemeClr val="tx1">
                    <a:tint val="75000"/>
                  </a:schemeClr>
                </a:solidFill>
              </a:defRPr>
            </a:lvl1pPr>
            <a:lvl2pPr marL="351112" indent="0" algn="ctr">
              <a:buNone/>
              <a:defRPr>
                <a:solidFill>
                  <a:schemeClr val="tx1">
                    <a:tint val="75000"/>
                  </a:schemeClr>
                </a:solidFill>
              </a:defRPr>
            </a:lvl2pPr>
            <a:lvl3pPr marL="702224" indent="0" algn="ctr">
              <a:buNone/>
              <a:defRPr>
                <a:solidFill>
                  <a:schemeClr val="tx1">
                    <a:tint val="75000"/>
                  </a:schemeClr>
                </a:solidFill>
              </a:defRPr>
            </a:lvl3pPr>
            <a:lvl4pPr marL="1053335" indent="0" algn="ctr">
              <a:buNone/>
              <a:defRPr>
                <a:solidFill>
                  <a:schemeClr val="tx1">
                    <a:tint val="75000"/>
                  </a:schemeClr>
                </a:solidFill>
              </a:defRPr>
            </a:lvl4pPr>
            <a:lvl5pPr marL="1404447" indent="0" algn="ctr">
              <a:buNone/>
              <a:defRPr>
                <a:solidFill>
                  <a:schemeClr val="tx1">
                    <a:tint val="75000"/>
                  </a:schemeClr>
                </a:solidFill>
              </a:defRPr>
            </a:lvl5pPr>
            <a:lvl6pPr marL="1755559" indent="0" algn="ctr">
              <a:buNone/>
              <a:defRPr>
                <a:solidFill>
                  <a:schemeClr val="tx1">
                    <a:tint val="75000"/>
                  </a:schemeClr>
                </a:solidFill>
              </a:defRPr>
            </a:lvl6pPr>
            <a:lvl7pPr marL="2106671" indent="0" algn="ctr">
              <a:buNone/>
              <a:defRPr>
                <a:solidFill>
                  <a:schemeClr val="tx1">
                    <a:tint val="75000"/>
                  </a:schemeClr>
                </a:solidFill>
              </a:defRPr>
            </a:lvl7pPr>
            <a:lvl8pPr marL="2457782" indent="0" algn="ctr">
              <a:buNone/>
              <a:defRPr>
                <a:solidFill>
                  <a:schemeClr val="tx1">
                    <a:tint val="75000"/>
                  </a:schemeClr>
                </a:solidFill>
              </a:defRPr>
            </a:lvl8pPr>
            <a:lvl9pPr marL="2808894"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B84F46C5-C0D9-4FF0-9AA5-16C79BEB8266}" type="datetimeFigureOut">
              <a:rPr lang="fr-FR"/>
              <a:pPr>
                <a:defRPr/>
              </a:pPr>
              <a:t>01/06/2016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3687E5A-3812-47A5-A641-E669B0B1E0D5}"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EA3B7AC9-FAF3-498E-A867-1B89883C3B02}" type="datetimeFigureOut">
              <a:rPr lang="fr-FR"/>
              <a:pPr>
                <a:defRPr/>
              </a:pPr>
              <a:t>01/06/2016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2553DF2-AFE7-49B3-9046-B95ECE91C4F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3669" y="383352"/>
            <a:ext cx="907346" cy="815490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201634" y="383352"/>
            <a:ext cx="2632423" cy="81549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560891F3-0E36-41F5-B520-FDFF14FF0ACD}" type="datetimeFigureOut">
              <a:rPr lang="fr-FR"/>
              <a:pPr>
                <a:defRPr/>
              </a:pPr>
              <a:t>01/06/2016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03C244A-EEBD-48F4-ABB4-93301939E1A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8D5CD7F5-2D65-45F5-86FA-4271ECCB4451}" type="datetimeFigureOut">
              <a:rPr lang="fr-FR"/>
              <a:pPr>
                <a:defRPr/>
              </a:pPr>
              <a:t>01/06/2016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BD33D5E-9E0C-4031-BCDC-D6369BBAD4D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4735" y="4606844"/>
            <a:ext cx="4570334" cy="1423873"/>
          </a:xfrm>
        </p:spPr>
        <p:txBody>
          <a:bodyPr anchor="t"/>
          <a:lstStyle>
            <a:lvl1pPr algn="l">
              <a:defRPr sz="3034" b="1" cap="all"/>
            </a:lvl1pPr>
          </a:lstStyle>
          <a:p>
            <a:r>
              <a:rPr lang="en-US" smtClean="0"/>
              <a:t>Click to edit Master title style</a:t>
            </a:r>
            <a:endParaRPr lang="fr-FR"/>
          </a:p>
        </p:txBody>
      </p:sp>
      <p:sp>
        <p:nvSpPr>
          <p:cNvPr id="3" name="Text Placeholder 2"/>
          <p:cNvSpPr>
            <a:spLocks noGrp="1"/>
          </p:cNvSpPr>
          <p:nvPr>
            <p:ph type="body" idx="1"/>
          </p:nvPr>
        </p:nvSpPr>
        <p:spPr>
          <a:xfrm>
            <a:off x="424735" y="3038593"/>
            <a:ext cx="4570334" cy="1568250"/>
          </a:xfrm>
        </p:spPr>
        <p:txBody>
          <a:bodyPr anchor="b"/>
          <a:lstStyle>
            <a:lvl1pPr marL="0" indent="0">
              <a:buNone/>
              <a:defRPr sz="1517">
                <a:solidFill>
                  <a:schemeClr val="tx1">
                    <a:tint val="75000"/>
                  </a:schemeClr>
                </a:solidFill>
              </a:defRPr>
            </a:lvl1pPr>
            <a:lvl2pPr marL="351112" indent="0">
              <a:buNone/>
              <a:defRPr sz="1422">
                <a:solidFill>
                  <a:schemeClr val="tx1">
                    <a:tint val="75000"/>
                  </a:schemeClr>
                </a:solidFill>
              </a:defRPr>
            </a:lvl2pPr>
            <a:lvl3pPr marL="702224" indent="0">
              <a:buNone/>
              <a:defRPr sz="1233">
                <a:solidFill>
                  <a:schemeClr val="tx1">
                    <a:tint val="75000"/>
                  </a:schemeClr>
                </a:solidFill>
              </a:defRPr>
            </a:lvl3pPr>
            <a:lvl4pPr marL="1053335" indent="0">
              <a:buNone/>
              <a:defRPr sz="1043">
                <a:solidFill>
                  <a:schemeClr val="tx1">
                    <a:tint val="75000"/>
                  </a:schemeClr>
                </a:solidFill>
              </a:defRPr>
            </a:lvl4pPr>
            <a:lvl5pPr marL="1404447" indent="0">
              <a:buNone/>
              <a:defRPr sz="1043">
                <a:solidFill>
                  <a:schemeClr val="tx1">
                    <a:tint val="75000"/>
                  </a:schemeClr>
                </a:solidFill>
              </a:defRPr>
            </a:lvl5pPr>
            <a:lvl6pPr marL="1755559" indent="0">
              <a:buNone/>
              <a:defRPr sz="1043">
                <a:solidFill>
                  <a:schemeClr val="tx1">
                    <a:tint val="75000"/>
                  </a:schemeClr>
                </a:solidFill>
              </a:defRPr>
            </a:lvl6pPr>
            <a:lvl7pPr marL="2106671" indent="0">
              <a:buNone/>
              <a:defRPr sz="1043">
                <a:solidFill>
                  <a:schemeClr val="tx1">
                    <a:tint val="75000"/>
                  </a:schemeClr>
                </a:solidFill>
              </a:defRPr>
            </a:lvl7pPr>
            <a:lvl8pPr marL="2457782" indent="0">
              <a:buNone/>
              <a:defRPr sz="1043">
                <a:solidFill>
                  <a:schemeClr val="tx1">
                    <a:tint val="75000"/>
                  </a:schemeClr>
                </a:solidFill>
              </a:defRPr>
            </a:lvl8pPr>
            <a:lvl9pPr marL="2808894" indent="0">
              <a:buNone/>
              <a:defRPr sz="10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354F83-139D-476D-8DFE-9686752F2F15}" type="datetimeFigureOut">
              <a:rPr lang="fr-FR"/>
              <a:pPr>
                <a:defRPr/>
              </a:pPr>
              <a:t>01/06/2016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7E4305E-B32C-4EC8-A850-A23D2B4AE8B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201633" y="2230402"/>
            <a:ext cx="1769884" cy="6307857"/>
          </a:xfrm>
        </p:spPr>
        <p:txBody>
          <a:bodyPr/>
          <a:lstStyle>
            <a:lvl1pPr>
              <a:defRPr sz="2181"/>
            </a:lvl1pPr>
            <a:lvl2pPr>
              <a:defRPr sz="1801"/>
            </a:lvl2pPr>
            <a:lvl3pPr>
              <a:defRPr sz="1517"/>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2061131" y="2230402"/>
            <a:ext cx="1769884" cy="6307857"/>
          </a:xfrm>
        </p:spPr>
        <p:txBody>
          <a:bodyPr/>
          <a:lstStyle>
            <a:lvl1pPr>
              <a:defRPr sz="2181"/>
            </a:lvl1pPr>
            <a:lvl2pPr>
              <a:defRPr sz="1801"/>
            </a:lvl2pPr>
            <a:lvl3pPr>
              <a:defRPr sz="1517"/>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561EB3BB-5FCC-4BEB-B4EE-7D8FA55B276A}" type="datetimeFigureOut">
              <a:rPr lang="fr-FR"/>
              <a:pPr>
                <a:defRPr/>
              </a:pPr>
              <a:t>01/06/2016</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B1644E8-CE1A-40C8-B724-58D284D99B3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843" y="287099"/>
            <a:ext cx="4839177" cy="1194859"/>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268843" y="1604762"/>
            <a:ext cx="2375715" cy="668788"/>
          </a:xfrm>
        </p:spPr>
        <p:txBody>
          <a:bodyPr anchor="b"/>
          <a:lstStyle>
            <a:lvl1pPr marL="0" indent="0">
              <a:buNone/>
              <a:defRPr sz="1801" b="1"/>
            </a:lvl1pPr>
            <a:lvl2pPr marL="351112" indent="0">
              <a:buNone/>
              <a:defRPr sz="1517" b="1"/>
            </a:lvl2pPr>
            <a:lvl3pPr marL="702224" indent="0">
              <a:buNone/>
              <a:defRPr sz="1422" b="1"/>
            </a:lvl3pPr>
            <a:lvl4pPr marL="1053335" indent="0">
              <a:buNone/>
              <a:defRPr sz="1233" b="1"/>
            </a:lvl4pPr>
            <a:lvl5pPr marL="1404447" indent="0">
              <a:buNone/>
              <a:defRPr sz="1233" b="1"/>
            </a:lvl5pPr>
            <a:lvl6pPr marL="1755559" indent="0">
              <a:buNone/>
              <a:defRPr sz="1233" b="1"/>
            </a:lvl6pPr>
            <a:lvl7pPr marL="2106671" indent="0">
              <a:buNone/>
              <a:defRPr sz="1233" b="1"/>
            </a:lvl7pPr>
            <a:lvl8pPr marL="2457782" indent="0">
              <a:buNone/>
              <a:defRPr sz="1233" b="1"/>
            </a:lvl8pPr>
            <a:lvl9pPr marL="2808894" indent="0">
              <a:buNone/>
              <a:defRPr sz="1233" b="1"/>
            </a:lvl9pPr>
          </a:lstStyle>
          <a:p>
            <a:pPr lvl="0"/>
            <a:r>
              <a:rPr lang="en-US" smtClean="0"/>
              <a:t>Click to edit Master text styles</a:t>
            </a:r>
          </a:p>
        </p:txBody>
      </p:sp>
      <p:sp>
        <p:nvSpPr>
          <p:cNvPr id="4" name="Content Placeholder 3"/>
          <p:cNvSpPr>
            <a:spLocks noGrp="1"/>
          </p:cNvSpPr>
          <p:nvPr>
            <p:ph sz="half" idx="2"/>
          </p:nvPr>
        </p:nvSpPr>
        <p:spPr>
          <a:xfrm>
            <a:off x="268843" y="2273549"/>
            <a:ext cx="2375715" cy="4130559"/>
          </a:xfrm>
        </p:spPr>
        <p:txBody>
          <a:bodyPr/>
          <a:lstStyle>
            <a:lvl1pPr>
              <a:defRPr sz="1801"/>
            </a:lvl1pPr>
            <a:lvl2pPr>
              <a:defRPr sz="1517"/>
            </a:lvl2pPr>
            <a:lvl3pPr>
              <a:defRPr sz="1422"/>
            </a:lvl3pPr>
            <a:lvl4pPr>
              <a:defRPr sz="1233"/>
            </a:lvl4pPr>
            <a:lvl5pPr>
              <a:defRPr sz="1233"/>
            </a:lvl5pPr>
            <a:lvl6pPr>
              <a:defRPr sz="1233"/>
            </a:lvl6pPr>
            <a:lvl7pPr>
              <a:defRPr sz="1233"/>
            </a:lvl7pPr>
            <a:lvl8pPr>
              <a:defRPr sz="1233"/>
            </a:lvl8pPr>
            <a:lvl9pPr>
              <a:defRPr sz="12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2731373" y="1604762"/>
            <a:ext cx="2376648" cy="668788"/>
          </a:xfrm>
        </p:spPr>
        <p:txBody>
          <a:bodyPr anchor="b"/>
          <a:lstStyle>
            <a:lvl1pPr marL="0" indent="0">
              <a:buNone/>
              <a:defRPr sz="1801" b="1"/>
            </a:lvl1pPr>
            <a:lvl2pPr marL="351112" indent="0">
              <a:buNone/>
              <a:defRPr sz="1517" b="1"/>
            </a:lvl2pPr>
            <a:lvl3pPr marL="702224" indent="0">
              <a:buNone/>
              <a:defRPr sz="1422" b="1"/>
            </a:lvl3pPr>
            <a:lvl4pPr marL="1053335" indent="0">
              <a:buNone/>
              <a:defRPr sz="1233" b="1"/>
            </a:lvl4pPr>
            <a:lvl5pPr marL="1404447" indent="0">
              <a:buNone/>
              <a:defRPr sz="1233" b="1"/>
            </a:lvl5pPr>
            <a:lvl6pPr marL="1755559" indent="0">
              <a:buNone/>
              <a:defRPr sz="1233" b="1"/>
            </a:lvl6pPr>
            <a:lvl7pPr marL="2106671" indent="0">
              <a:buNone/>
              <a:defRPr sz="1233" b="1"/>
            </a:lvl7pPr>
            <a:lvl8pPr marL="2457782" indent="0">
              <a:buNone/>
              <a:defRPr sz="1233" b="1"/>
            </a:lvl8pPr>
            <a:lvl9pPr marL="2808894" indent="0">
              <a:buNone/>
              <a:defRPr sz="1233" b="1"/>
            </a:lvl9pPr>
          </a:lstStyle>
          <a:p>
            <a:pPr lvl="0"/>
            <a:r>
              <a:rPr lang="en-US" smtClean="0"/>
              <a:t>Click to edit Master text styles</a:t>
            </a:r>
          </a:p>
        </p:txBody>
      </p:sp>
      <p:sp>
        <p:nvSpPr>
          <p:cNvPr id="6" name="Content Placeholder 5"/>
          <p:cNvSpPr>
            <a:spLocks noGrp="1"/>
          </p:cNvSpPr>
          <p:nvPr>
            <p:ph sz="quarter" idx="4"/>
          </p:nvPr>
        </p:nvSpPr>
        <p:spPr>
          <a:xfrm>
            <a:off x="2731373" y="2273549"/>
            <a:ext cx="2376648" cy="4130559"/>
          </a:xfrm>
        </p:spPr>
        <p:txBody>
          <a:bodyPr/>
          <a:lstStyle>
            <a:lvl1pPr>
              <a:defRPr sz="1801"/>
            </a:lvl1pPr>
            <a:lvl2pPr>
              <a:defRPr sz="1517"/>
            </a:lvl2pPr>
            <a:lvl3pPr>
              <a:defRPr sz="1422"/>
            </a:lvl3pPr>
            <a:lvl4pPr>
              <a:defRPr sz="1233"/>
            </a:lvl4pPr>
            <a:lvl5pPr>
              <a:defRPr sz="1233"/>
            </a:lvl5pPr>
            <a:lvl6pPr>
              <a:defRPr sz="1233"/>
            </a:lvl6pPr>
            <a:lvl7pPr>
              <a:defRPr sz="1233"/>
            </a:lvl7pPr>
            <a:lvl8pPr>
              <a:defRPr sz="1233"/>
            </a:lvl8pPr>
            <a:lvl9pPr>
              <a:defRPr sz="12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E91906CA-B0CA-4756-B5CD-8F74BA2BB82E}" type="datetimeFigureOut">
              <a:rPr lang="fr-FR"/>
              <a:pPr>
                <a:defRPr/>
              </a:pPr>
              <a:t>01/06/2016</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EC46692-E6E8-4F3E-83D4-05F44C69773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7061845B-B389-49A1-B6CB-20FA8372B7FF}" type="datetimeFigureOut">
              <a:rPr lang="fr-FR"/>
              <a:pPr>
                <a:defRPr/>
              </a:pPr>
              <a:t>01/06/2016</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FDA2DC74-9EA8-487B-8305-782389FED7E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623150-3841-4675-8FD3-5C8D5AA8A59C}" type="datetimeFigureOut">
              <a:rPr lang="fr-FR"/>
              <a:pPr>
                <a:defRPr/>
              </a:pPr>
              <a:t>01/06/2016</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68611DB3-4F70-4A38-915D-75435F15A8D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4" y="285439"/>
            <a:ext cx="1768951" cy="1214773"/>
          </a:xfrm>
        </p:spPr>
        <p:txBody>
          <a:bodyPr anchor="b"/>
          <a:lstStyle>
            <a:lvl1pPr algn="l">
              <a:defRPr sz="1517" b="1"/>
            </a:lvl1pPr>
          </a:lstStyle>
          <a:p>
            <a:r>
              <a:rPr lang="en-US" smtClean="0"/>
              <a:t>Click to edit Master title style</a:t>
            </a:r>
            <a:endParaRPr lang="fr-FR"/>
          </a:p>
        </p:txBody>
      </p:sp>
      <p:sp>
        <p:nvSpPr>
          <p:cNvPr id="3" name="Content Placeholder 2"/>
          <p:cNvSpPr>
            <a:spLocks noGrp="1"/>
          </p:cNvSpPr>
          <p:nvPr>
            <p:ph idx="1"/>
          </p:nvPr>
        </p:nvSpPr>
        <p:spPr>
          <a:xfrm>
            <a:off x="2102204" y="285440"/>
            <a:ext cx="3005816" cy="6118671"/>
          </a:xfrm>
        </p:spPr>
        <p:txBody>
          <a:bodyPr/>
          <a:lstStyle>
            <a:lvl1pPr>
              <a:defRPr sz="2465"/>
            </a:lvl1pPr>
            <a:lvl2pPr>
              <a:defRPr sz="2181"/>
            </a:lvl2pPr>
            <a:lvl3pPr>
              <a:defRPr sz="1801"/>
            </a:lvl3pPr>
            <a:lvl4pPr>
              <a:defRPr sz="1517"/>
            </a:lvl4pPr>
            <a:lvl5pPr>
              <a:defRPr sz="1517"/>
            </a:lvl5pPr>
            <a:lvl6pPr>
              <a:defRPr sz="1517"/>
            </a:lvl6pPr>
            <a:lvl7pPr>
              <a:defRPr sz="1517"/>
            </a:lvl7pPr>
            <a:lvl8pPr>
              <a:defRPr sz="1517"/>
            </a:lvl8pPr>
            <a:lvl9pPr>
              <a:defRPr sz="15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268844" y="1500212"/>
            <a:ext cx="1768951" cy="4903899"/>
          </a:xfrm>
        </p:spPr>
        <p:txBody>
          <a:bodyPr/>
          <a:lstStyle>
            <a:lvl1pPr marL="0" indent="0">
              <a:buNone/>
              <a:defRPr sz="1043"/>
            </a:lvl1pPr>
            <a:lvl2pPr marL="351112" indent="0">
              <a:buNone/>
              <a:defRPr sz="948"/>
            </a:lvl2pPr>
            <a:lvl3pPr marL="702224" indent="0">
              <a:buNone/>
              <a:defRPr sz="758"/>
            </a:lvl3pPr>
            <a:lvl4pPr marL="1053335" indent="0">
              <a:buNone/>
              <a:defRPr sz="664"/>
            </a:lvl4pPr>
            <a:lvl5pPr marL="1404447" indent="0">
              <a:buNone/>
              <a:defRPr sz="664"/>
            </a:lvl5pPr>
            <a:lvl6pPr marL="1755559" indent="0">
              <a:buNone/>
              <a:defRPr sz="664"/>
            </a:lvl6pPr>
            <a:lvl7pPr marL="2106671" indent="0">
              <a:buNone/>
              <a:defRPr sz="664"/>
            </a:lvl7pPr>
            <a:lvl8pPr marL="2457782" indent="0">
              <a:buNone/>
              <a:defRPr sz="664"/>
            </a:lvl8pPr>
            <a:lvl9pPr marL="2808894" indent="0">
              <a:buNone/>
              <a:defRPr sz="66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78829B-20F5-4115-9BA2-A74C0B110FCD}" type="datetimeFigureOut">
              <a:rPr lang="fr-FR"/>
              <a:pPr>
                <a:defRPr/>
              </a:pPr>
              <a:t>01/06/2016</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96F3FAB-D8B0-4E34-9A19-14B6471DDE97}"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3903" y="5018406"/>
            <a:ext cx="3226118" cy="592451"/>
          </a:xfrm>
        </p:spPr>
        <p:txBody>
          <a:bodyPr anchor="b"/>
          <a:lstStyle>
            <a:lvl1pPr algn="l">
              <a:defRPr sz="1517" b="1"/>
            </a:lvl1pPr>
          </a:lstStyle>
          <a:p>
            <a:r>
              <a:rPr lang="en-US" smtClean="0"/>
              <a:t>Click to edit Master title style</a:t>
            </a:r>
            <a:endParaRPr lang="fr-FR"/>
          </a:p>
        </p:txBody>
      </p:sp>
      <p:sp>
        <p:nvSpPr>
          <p:cNvPr id="3" name="Picture Placeholder 2"/>
          <p:cNvSpPr>
            <a:spLocks noGrp="1"/>
          </p:cNvSpPr>
          <p:nvPr>
            <p:ph type="pic" idx="1"/>
          </p:nvPr>
        </p:nvSpPr>
        <p:spPr>
          <a:xfrm>
            <a:off x="1053903" y="640576"/>
            <a:ext cx="3226118" cy="4301490"/>
          </a:xfrm>
        </p:spPr>
        <p:txBody>
          <a:bodyPr/>
          <a:lstStyle>
            <a:lvl1pPr marL="0" indent="0">
              <a:buNone/>
              <a:defRPr sz="2465"/>
            </a:lvl1pPr>
            <a:lvl2pPr marL="351112" indent="0">
              <a:buNone/>
              <a:defRPr sz="2181"/>
            </a:lvl2pPr>
            <a:lvl3pPr marL="702224" indent="0">
              <a:buNone/>
              <a:defRPr sz="1801"/>
            </a:lvl3pPr>
            <a:lvl4pPr marL="1053335" indent="0">
              <a:buNone/>
              <a:defRPr sz="1517"/>
            </a:lvl4pPr>
            <a:lvl5pPr marL="1404447" indent="0">
              <a:buNone/>
              <a:defRPr sz="1517"/>
            </a:lvl5pPr>
            <a:lvl6pPr marL="1755559" indent="0">
              <a:buNone/>
              <a:defRPr sz="1517"/>
            </a:lvl6pPr>
            <a:lvl7pPr marL="2106671" indent="0">
              <a:buNone/>
              <a:defRPr sz="1517"/>
            </a:lvl7pPr>
            <a:lvl8pPr marL="2457782" indent="0">
              <a:buNone/>
              <a:defRPr sz="1517"/>
            </a:lvl8pPr>
            <a:lvl9pPr marL="2808894" indent="0">
              <a:buNone/>
              <a:defRPr sz="1517"/>
            </a:lvl9pPr>
          </a:lstStyle>
          <a:p>
            <a:pPr lvl="0"/>
            <a:endParaRPr lang="fr-FR" noProof="0"/>
          </a:p>
        </p:txBody>
      </p:sp>
      <p:sp>
        <p:nvSpPr>
          <p:cNvPr id="4" name="Text Placeholder 3"/>
          <p:cNvSpPr>
            <a:spLocks noGrp="1"/>
          </p:cNvSpPr>
          <p:nvPr>
            <p:ph type="body" sz="half" idx="2"/>
          </p:nvPr>
        </p:nvSpPr>
        <p:spPr>
          <a:xfrm>
            <a:off x="1053903" y="5610858"/>
            <a:ext cx="3226118" cy="841378"/>
          </a:xfrm>
        </p:spPr>
        <p:txBody>
          <a:bodyPr/>
          <a:lstStyle>
            <a:lvl1pPr marL="0" indent="0">
              <a:buNone/>
              <a:defRPr sz="1043"/>
            </a:lvl1pPr>
            <a:lvl2pPr marL="351112" indent="0">
              <a:buNone/>
              <a:defRPr sz="948"/>
            </a:lvl2pPr>
            <a:lvl3pPr marL="702224" indent="0">
              <a:buNone/>
              <a:defRPr sz="758"/>
            </a:lvl3pPr>
            <a:lvl4pPr marL="1053335" indent="0">
              <a:buNone/>
              <a:defRPr sz="664"/>
            </a:lvl4pPr>
            <a:lvl5pPr marL="1404447" indent="0">
              <a:buNone/>
              <a:defRPr sz="664"/>
            </a:lvl5pPr>
            <a:lvl6pPr marL="1755559" indent="0">
              <a:buNone/>
              <a:defRPr sz="664"/>
            </a:lvl6pPr>
            <a:lvl7pPr marL="2106671" indent="0">
              <a:buNone/>
              <a:defRPr sz="664"/>
            </a:lvl7pPr>
            <a:lvl8pPr marL="2457782" indent="0">
              <a:buNone/>
              <a:defRPr sz="664"/>
            </a:lvl8pPr>
            <a:lvl9pPr marL="2808894" indent="0">
              <a:buNone/>
              <a:defRPr sz="66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E9EA45-929B-4B39-82A0-98B5BF44D892}" type="datetimeFigureOut">
              <a:rPr lang="fr-FR"/>
              <a:pPr>
                <a:defRPr/>
              </a:pPr>
              <a:t>01/06/2016</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2E87842-2272-46D7-93C2-79A9728BDE9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288" y="287338"/>
            <a:ext cx="4840287" cy="1195387"/>
          </a:xfrm>
          <a:prstGeom prst="rect">
            <a:avLst/>
          </a:prstGeom>
        </p:spPr>
        <p:txBody>
          <a:bodyPr vert="horz" lIns="74066" tIns="37033" rIns="74066" bIns="37033"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268288" y="1673225"/>
            <a:ext cx="4840287" cy="4730750"/>
          </a:xfrm>
          <a:prstGeom prst="rect">
            <a:avLst/>
          </a:prstGeom>
        </p:spPr>
        <p:txBody>
          <a:bodyPr vert="horz" lIns="74066" tIns="37033" rIns="74066" bIns="370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268288" y="6645275"/>
            <a:ext cx="1255712" cy="381000"/>
          </a:xfrm>
          <a:prstGeom prst="rect">
            <a:avLst/>
          </a:prstGeom>
        </p:spPr>
        <p:txBody>
          <a:bodyPr vert="horz" lIns="74066" tIns="37033" rIns="74066" bIns="37033" rtlCol="0" anchor="ctr"/>
          <a:lstStyle>
            <a:lvl1pPr algn="l" defTabSz="716889" fontAlgn="auto">
              <a:spcBef>
                <a:spcPts val="0"/>
              </a:spcBef>
              <a:spcAft>
                <a:spcPts val="0"/>
              </a:spcAft>
              <a:defRPr sz="948" smtClean="0">
                <a:solidFill>
                  <a:schemeClr val="tx1">
                    <a:tint val="75000"/>
                  </a:schemeClr>
                </a:solidFill>
                <a:latin typeface="+mn-lt"/>
                <a:cs typeface="+mn-cs"/>
              </a:defRPr>
            </a:lvl1pPr>
          </a:lstStyle>
          <a:p>
            <a:pPr>
              <a:defRPr/>
            </a:pPr>
            <a:fld id="{F491EBE7-73C1-4F17-A20A-55F190457963}" type="datetimeFigureOut">
              <a:rPr lang="fr-FR"/>
              <a:pPr>
                <a:defRPr/>
              </a:pPr>
              <a:t>01/06/2016</a:t>
            </a:fld>
            <a:endParaRPr lang="fr-FR"/>
          </a:p>
        </p:txBody>
      </p:sp>
      <p:sp>
        <p:nvSpPr>
          <p:cNvPr id="5" name="Footer Placeholder 4"/>
          <p:cNvSpPr>
            <a:spLocks noGrp="1"/>
          </p:cNvSpPr>
          <p:nvPr>
            <p:ph type="ftr" sz="quarter" idx="3"/>
          </p:nvPr>
        </p:nvSpPr>
        <p:spPr>
          <a:xfrm>
            <a:off x="1836738" y="6645275"/>
            <a:ext cx="1703387" cy="381000"/>
          </a:xfrm>
          <a:prstGeom prst="rect">
            <a:avLst/>
          </a:prstGeom>
        </p:spPr>
        <p:txBody>
          <a:bodyPr vert="horz" lIns="74066" tIns="37033" rIns="74066" bIns="37033" rtlCol="0" anchor="ctr"/>
          <a:lstStyle>
            <a:lvl1pPr algn="ctr" defTabSz="716889" fontAlgn="auto">
              <a:spcBef>
                <a:spcPts val="0"/>
              </a:spcBef>
              <a:spcAft>
                <a:spcPts val="0"/>
              </a:spcAft>
              <a:defRPr sz="948">
                <a:solidFill>
                  <a:schemeClr val="tx1">
                    <a:tint val="75000"/>
                  </a:scheme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3852863" y="6645275"/>
            <a:ext cx="1255712" cy="381000"/>
          </a:xfrm>
          <a:prstGeom prst="rect">
            <a:avLst/>
          </a:prstGeom>
        </p:spPr>
        <p:txBody>
          <a:bodyPr vert="horz" lIns="74066" tIns="37033" rIns="74066" bIns="37033" rtlCol="0" anchor="ctr"/>
          <a:lstStyle>
            <a:lvl1pPr algn="r" defTabSz="716889" fontAlgn="auto">
              <a:spcBef>
                <a:spcPts val="0"/>
              </a:spcBef>
              <a:spcAft>
                <a:spcPts val="0"/>
              </a:spcAft>
              <a:defRPr sz="948" smtClean="0">
                <a:solidFill>
                  <a:schemeClr val="tx1">
                    <a:tint val="75000"/>
                  </a:schemeClr>
                </a:solidFill>
                <a:latin typeface="+mn-lt"/>
                <a:cs typeface="+mn-cs"/>
              </a:defRPr>
            </a:lvl1pPr>
          </a:lstStyle>
          <a:p>
            <a:pPr>
              <a:defRPr/>
            </a:pPr>
            <a:fld id="{0DF46B10-3C54-4FF0-A035-258E99F2FE4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01675" rtl="0" fontAlgn="base">
        <a:spcBef>
          <a:spcPct val="0"/>
        </a:spcBef>
        <a:spcAft>
          <a:spcPct val="0"/>
        </a:spcAft>
        <a:defRPr sz="3400" kern="1200">
          <a:solidFill>
            <a:schemeClr val="tx1"/>
          </a:solidFill>
          <a:latin typeface="+mj-lt"/>
          <a:ea typeface="+mj-ea"/>
          <a:cs typeface="+mj-cs"/>
        </a:defRPr>
      </a:lvl1pPr>
      <a:lvl2pPr algn="ctr" defTabSz="701675" rtl="0" fontAlgn="base">
        <a:spcBef>
          <a:spcPct val="0"/>
        </a:spcBef>
        <a:spcAft>
          <a:spcPct val="0"/>
        </a:spcAft>
        <a:defRPr sz="3400">
          <a:solidFill>
            <a:schemeClr val="tx1"/>
          </a:solidFill>
          <a:latin typeface="Calibri" pitchFamily="34" charset="0"/>
        </a:defRPr>
      </a:lvl2pPr>
      <a:lvl3pPr algn="ctr" defTabSz="701675" rtl="0" fontAlgn="base">
        <a:spcBef>
          <a:spcPct val="0"/>
        </a:spcBef>
        <a:spcAft>
          <a:spcPct val="0"/>
        </a:spcAft>
        <a:defRPr sz="3400">
          <a:solidFill>
            <a:schemeClr val="tx1"/>
          </a:solidFill>
          <a:latin typeface="Calibri" pitchFamily="34" charset="0"/>
        </a:defRPr>
      </a:lvl3pPr>
      <a:lvl4pPr algn="ctr" defTabSz="701675" rtl="0" fontAlgn="base">
        <a:spcBef>
          <a:spcPct val="0"/>
        </a:spcBef>
        <a:spcAft>
          <a:spcPct val="0"/>
        </a:spcAft>
        <a:defRPr sz="3400">
          <a:solidFill>
            <a:schemeClr val="tx1"/>
          </a:solidFill>
          <a:latin typeface="Calibri" pitchFamily="34" charset="0"/>
        </a:defRPr>
      </a:lvl4pPr>
      <a:lvl5pPr algn="ctr" defTabSz="701675" rtl="0" fontAlgn="base">
        <a:spcBef>
          <a:spcPct val="0"/>
        </a:spcBef>
        <a:spcAft>
          <a:spcPct val="0"/>
        </a:spcAft>
        <a:defRPr sz="3400">
          <a:solidFill>
            <a:schemeClr val="tx1"/>
          </a:solidFill>
          <a:latin typeface="Calibri" pitchFamily="34" charset="0"/>
        </a:defRPr>
      </a:lvl5pPr>
      <a:lvl6pPr marL="457200" algn="ctr" defTabSz="701675" rtl="0" fontAlgn="base">
        <a:spcBef>
          <a:spcPct val="0"/>
        </a:spcBef>
        <a:spcAft>
          <a:spcPct val="0"/>
        </a:spcAft>
        <a:defRPr sz="3400">
          <a:solidFill>
            <a:schemeClr val="tx1"/>
          </a:solidFill>
          <a:latin typeface="Calibri" pitchFamily="34" charset="0"/>
        </a:defRPr>
      </a:lvl6pPr>
      <a:lvl7pPr marL="914400" algn="ctr" defTabSz="701675" rtl="0" fontAlgn="base">
        <a:spcBef>
          <a:spcPct val="0"/>
        </a:spcBef>
        <a:spcAft>
          <a:spcPct val="0"/>
        </a:spcAft>
        <a:defRPr sz="3400">
          <a:solidFill>
            <a:schemeClr val="tx1"/>
          </a:solidFill>
          <a:latin typeface="Calibri" pitchFamily="34" charset="0"/>
        </a:defRPr>
      </a:lvl7pPr>
      <a:lvl8pPr marL="1371600" algn="ctr" defTabSz="701675" rtl="0" fontAlgn="base">
        <a:spcBef>
          <a:spcPct val="0"/>
        </a:spcBef>
        <a:spcAft>
          <a:spcPct val="0"/>
        </a:spcAft>
        <a:defRPr sz="3400">
          <a:solidFill>
            <a:schemeClr val="tx1"/>
          </a:solidFill>
          <a:latin typeface="Calibri" pitchFamily="34" charset="0"/>
        </a:defRPr>
      </a:lvl8pPr>
      <a:lvl9pPr marL="1828800" algn="ctr" defTabSz="701675" rtl="0" fontAlgn="base">
        <a:spcBef>
          <a:spcPct val="0"/>
        </a:spcBef>
        <a:spcAft>
          <a:spcPct val="0"/>
        </a:spcAft>
        <a:defRPr sz="3400">
          <a:solidFill>
            <a:schemeClr val="tx1"/>
          </a:solidFill>
          <a:latin typeface="Calibri" pitchFamily="34" charset="0"/>
        </a:defRPr>
      </a:lvl9pPr>
    </p:titleStyle>
    <p:bodyStyle>
      <a:lvl1pPr marL="261938" indent="-261938" algn="l" defTabSz="701675" rtl="0" fontAlgn="base">
        <a:spcBef>
          <a:spcPct val="20000"/>
        </a:spcBef>
        <a:spcAft>
          <a:spcPct val="0"/>
        </a:spcAft>
        <a:buFont typeface="Arial" pitchFamily="34" charset="0"/>
        <a:buChar char="•"/>
        <a:defRPr sz="2400" kern="1200">
          <a:solidFill>
            <a:schemeClr val="tx1"/>
          </a:solidFill>
          <a:latin typeface="+mn-lt"/>
          <a:ea typeface="+mn-ea"/>
          <a:cs typeface="+mn-cs"/>
        </a:defRPr>
      </a:lvl1pPr>
      <a:lvl2pPr marL="569913" indent="-219075" algn="l" defTabSz="701675" rtl="0" fontAlgn="base">
        <a:spcBef>
          <a:spcPct val="20000"/>
        </a:spcBef>
        <a:spcAft>
          <a:spcPct val="0"/>
        </a:spcAft>
        <a:buFont typeface="Arial" pitchFamily="34" charset="0"/>
        <a:buChar char="–"/>
        <a:defRPr sz="2100" kern="1200">
          <a:solidFill>
            <a:schemeClr val="tx1"/>
          </a:solidFill>
          <a:latin typeface="+mn-lt"/>
          <a:ea typeface="+mn-ea"/>
          <a:cs typeface="+mn-cs"/>
        </a:defRPr>
      </a:lvl2pPr>
      <a:lvl3pPr marL="876300" indent="-174625" algn="l" defTabSz="701675" rtl="0" fontAlgn="base">
        <a:spcBef>
          <a:spcPct val="20000"/>
        </a:spcBef>
        <a:spcAft>
          <a:spcPct val="0"/>
        </a:spcAft>
        <a:buFont typeface="Arial" pitchFamily="34" charset="0"/>
        <a:buChar char="•"/>
        <a:defRPr kern="1200">
          <a:solidFill>
            <a:schemeClr val="tx1"/>
          </a:solidFill>
          <a:latin typeface="+mn-lt"/>
          <a:ea typeface="+mn-ea"/>
          <a:cs typeface="+mn-cs"/>
        </a:defRPr>
      </a:lvl3pPr>
      <a:lvl4pPr marL="1228725" indent="-174625" algn="l" defTabSz="701675" rtl="0" fontAlgn="base">
        <a:spcBef>
          <a:spcPct val="20000"/>
        </a:spcBef>
        <a:spcAft>
          <a:spcPct val="0"/>
        </a:spcAft>
        <a:buFont typeface="Arial" pitchFamily="34" charset="0"/>
        <a:buChar char="–"/>
        <a:defRPr sz="1500" kern="1200">
          <a:solidFill>
            <a:schemeClr val="tx1"/>
          </a:solidFill>
          <a:latin typeface="+mn-lt"/>
          <a:ea typeface="+mn-ea"/>
          <a:cs typeface="+mn-cs"/>
        </a:defRPr>
      </a:lvl4pPr>
      <a:lvl5pPr marL="1579563" indent="-174625" algn="l" defTabSz="701675" rtl="0" fontAlgn="base">
        <a:spcBef>
          <a:spcPct val="20000"/>
        </a:spcBef>
        <a:spcAft>
          <a:spcPct val="0"/>
        </a:spcAft>
        <a:buFont typeface="Arial" pitchFamily="34" charset="0"/>
        <a:buChar char="»"/>
        <a:defRPr sz="1500" kern="1200">
          <a:solidFill>
            <a:schemeClr val="tx1"/>
          </a:solidFill>
          <a:latin typeface="+mn-lt"/>
          <a:ea typeface="+mn-ea"/>
          <a:cs typeface="+mn-cs"/>
        </a:defRPr>
      </a:lvl5pPr>
      <a:lvl6pPr marL="1931115" indent="-175556" algn="l" defTabSz="702224" rtl="0" eaLnBrk="1" latinLnBrk="0" hangingPunct="1">
        <a:spcBef>
          <a:spcPct val="20000"/>
        </a:spcBef>
        <a:buFont typeface="Arial" pitchFamily="34" charset="0"/>
        <a:buChar char="•"/>
        <a:defRPr sz="1517" kern="1200">
          <a:solidFill>
            <a:schemeClr val="tx1"/>
          </a:solidFill>
          <a:latin typeface="+mn-lt"/>
          <a:ea typeface="+mn-ea"/>
          <a:cs typeface="+mn-cs"/>
        </a:defRPr>
      </a:lvl6pPr>
      <a:lvl7pPr marL="2282226" indent="-175556" algn="l" defTabSz="702224" rtl="0" eaLnBrk="1" latinLnBrk="0" hangingPunct="1">
        <a:spcBef>
          <a:spcPct val="20000"/>
        </a:spcBef>
        <a:buFont typeface="Arial" pitchFamily="34" charset="0"/>
        <a:buChar char="•"/>
        <a:defRPr sz="1517" kern="1200">
          <a:solidFill>
            <a:schemeClr val="tx1"/>
          </a:solidFill>
          <a:latin typeface="+mn-lt"/>
          <a:ea typeface="+mn-ea"/>
          <a:cs typeface="+mn-cs"/>
        </a:defRPr>
      </a:lvl7pPr>
      <a:lvl8pPr marL="2633338" indent="-175556" algn="l" defTabSz="702224" rtl="0" eaLnBrk="1" latinLnBrk="0" hangingPunct="1">
        <a:spcBef>
          <a:spcPct val="20000"/>
        </a:spcBef>
        <a:buFont typeface="Arial" pitchFamily="34" charset="0"/>
        <a:buChar char="•"/>
        <a:defRPr sz="1517" kern="1200">
          <a:solidFill>
            <a:schemeClr val="tx1"/>
          </a:solidFill>
          <a:latin typeface="+mn-lt"/>
          <a:ea typeface="+mn-ea"/>
          <a:cs typeface="+mn-cs"/>
        </a:defRPr>
      </a:lvl8pPr>
      <a:lvl9pPr marL="2984450" indent="-175556" algn="l" defTabSz="702224" rtl="0" eaLnBrk="1" latinLnBrk="0" hangingPunct="1">
        <a:spcBef>
          <a:spcPct val="20000"/>
        </a:spcBef>
        <a:buFont typeface="Arial" pitchFamily="34" charset="0"/>
        <a:buChar char="•"/>
        <a:defRPr sz="1517" kern="1200">
          <a:solidFill>
            <a:schemeClr val="tx1"/>
          </a:solidFill>
          <a:latin typeface="+mn-lt"/>
          <a:ea typeface="+mn-ea"/>
          <a:cs typeface="+mn-cs"/>
        </a:defRPr>
      </a:lvl9pPr>
    </p:bodyStyle>
    <p:otherStyle>
      <a:defPPr>
        <a:defRPr lang="fr-FR"/>
      </a:defPPr>
      <a:lvl1pPr marL="0" algn="l" defTabSz="702224" rtl="0" eaLnBrk="1" latinLnBrk="0" hangingPunct="1">
        <a:defRPr sz="1422" kern="1200">
          <a:solidFill>
            <a:schemeClr val="tx1"/>
          </a:solidFill>
          <a:latin typeface="+mn-lt"/>
          <a:ea typeface="+mn-ea"/>
          <a:cs typeface="+mn-cs"/>
        </a:defRPr>
      </a:lvl1pPr>
      <a:lvl2pPr marL="351112" algn="l" defTabSz="702224" rtl="0" eaLnBrk="1" latinLnBrk="0" hangingPunct="1">
        <a:defRPr sz="1422" kern="1200">
          <a:solidFill>
            <a:schemeClr val="tx1"/>
          </a:solidFill>
          <a:latin typeface="+mn-lt"/>
          <a:ea typeface="+mn-ea"/>
          <a:cs typeface="+mn-cs"/>
        </a:defRPr>
      </a:lvl2pPr>
      <a:lvl3pPr marL="702224" algn="l" defTabSz="702224" rtl="0" eaLnBrk="1" latinLnBrk="0" hangingPunct="1">
        <a:defRPr sz="1422" kern="1200">
          <a:solidFill>
            <a:schemeClr val="tx1"/>
          </a:solidFill>
          <a:latin typeface="+mn-lt"/>
          <a:ea typeface="+mn-ea"/>
          <a:cs typeface="+mn-cs"/>
        </a:defRPr>
      </a:lvl3pPr>
      <a:lvl4pPr marL="1053335" algn="l" defTabSz="702224" rtl="0" eaLnBrk="1" latinLnBrk="0" hangingPunct="1">
        <a:defRPr sz="1422" kern="1200">
          <a:solidFill>
            <a:schemeClr val="tx1"/>
          </a:solidFill>
          <a:latin typeface="+mn-lt"/>
          <a:ea typeface="+mn-ea"/>
          <a:cs typeface="+mn-cs"/>
        </a:defRPr>
      </a:lvl4pPr>
      <a:lvl5pPr marL="1404447" algn="l" defTabSz="702224" rtl="0" eaLnBrk="1" latinLnBrk="0" hangingPunct="1">
        <a:defRPr sz="1422" kern="1200">
          <a:solidFill>
            <a:schemeClr val="tx1"/>
          </a:solidFill>
          <a:latin typeface="+mn-lt"/>
          <a:ea typeface="+mn-ea"/>
          <a:cs typeface="+mn-cs"/>
        </a:defRPr>
      </a:lvl5pPr>
      <a:lvl6pPr marL="1755559" algn="l" defTabSz="702224" rtl="0" eaLnBrk="1" latinLnBrk="0" hangingPunct="1">
        <a:defRPr sz="1422" kern="1200">
          <a:solidFill>
            <a:schemeClr val="tx1"/>
          </a:solidFill>
          <a:latin typeface="+mn-lt"/>
          <a:ea typeface="+mn-ea"/>
          <a:cs typeface="+mn-cs"/>
        </a:defRPr>
      </a:lvl6pPr>
      <a:lvl7pPr marL="2106671" algn="l" defTabSz="702224" rtl="0" eaLnBrk="1" latinLnBrk="0" hangingPunct="1">
        <a:defRPr sz="1422" kern="1200">
          <a:solidFill>
            <a:schemeClr val="tx1"/>
          </a:solidFill>
          <a:latin typeface="+mn-lt"/>
          <a:ea typeface="+mn-ea"/>
          <a:cs typeface="+mn-cs"/>
        </a:defRPr>
      </a:lvl7pPr>
      <a:lvl8pPr marL="2457782" algn="l" defTabSz="702224" rtl="0" eaLnBrk="1" latinLnBrk="0" hangingPunct="1">
        <a:defRPr sz="1422" kern="1200">
          <a:solidFill>
            <a:schemeClr val="tx1"/>
          </a:solidFill>
          <a:latin typeface="+mn-lt"/>
          <a:ea typeface="+mn-ea"/>
          <a:cs typeface="+mn-cs"/>
        </a:defRPr>
      </a:lvl8pPr>
      <a:lvl9pPr marL="2808894" algn="l" defTabSz="702224" rtl="0" eaLnBrk="1" latinLnBrk="0" hangingPunct="1">
        <a:defRPr sz="142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png"/><Relationship Id="rId7" Type="http://schemas.openxmlformats.org/officeDocument/2006/relationships/image" Target="../media/image17.jpeg"/><Relationship Id="rId2" Type="http://schemas.openxmlformats.org/officeDocument/2006/relationships/hyperlink" Target="file:///C:\Users\HPPRO\Documents\Perso\Pour%20plaquette%20Securoute\Pr&#195;&#169;vention%20Routi&#195;&#168;re%20_%20pr&#195;&#169;sentation%20et%20missions%20de%20l'association_files\reseau-benevoles.png" TargetMode="Externa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png"/><Relationship Id="rId18" Type="http://schemas.openxmlformats.org/officeDocument/2006/relationships/image" Target="../media/image6.jpeg"/><Relationship Id="rId3" Type="http://schemas.openxmlformats.org/officeDocument/2006/relationships/image" Target="../media/image10.png"/><Relationship Id="rId7" Type="http://schemas.openxmlformats.org/officeDocument/2006/relationships/image" Target="../media/image20.jpeg"/><Relationship Id="rId12" Type="http://schemas.openxmlformats.org/officeDocument/2006/relationships/image" Target="../media/image24.jpeg"/><Relationship Id="rId17" Type="http://schemas.openxmlformats.org/officeDocument/2006/relationships/image" Target="../media/image5.gif"/><Relationship Id="rId2" Type="http://schemas.openxmlformats.org/officeDocument/2006/relationships/hyperlink" Target="file:///C:\Users\HPPRO\Documents\Perso\Pour%20plaquette%20Securoute\Pr&#195;&#169;vention%20Routi&#195;&#168;re%20_%20pr&#195;&#169;sentation%20et%20missions%20de%20l'association_files\reseau-benevoles.png" TargetMode="External"/><Relationship Id="rId16"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png"/><Relationship Id="rId5" Type="http://schemas.openxmlformats.org/officeDocument/2006/relationships/image" Target="../media/image11.png"/><Relationship Id="rId15" Type="http://schemas.openxmlformats.org/officeDocument/2006/relationships/image" Target="../media/image27.jpeg"/><Relationship Id="rId10" Type="http://schemas.openxmlformats.org/officeDocument/2006/relationships/image" Target="../media/image23.jpeg"/><Relationship Id="rId4" Type="http://schemas.openxmlformats.org/officeDocument/2006/relationships/hyperlink" Target="mailto:securoute2004@yahoo.fr" TargetMode="External"/><Relationship Id="rId9" Type="http://schemas.openxmlformats.org/officeDocument/2006/relationships/image" Target="../media/image22.pn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128588" y="4130675"/>
            <a:ext cx="5119687" cy="0"/>
          </a:xfrm>
          <a:prstGeom prst="line">
            <a:avLst/>
          </a:prstGeom>
          <a:ln w="31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9763" y="34925"/>
            <a:ext cx="0" cy="7134225"/>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pic>
        <p:nvPicPr>
          <p:cNvPr id="2052" name="Picture 3"/>
          <p:cNvPicPr>
            <a:picLocks noChangeAspect="1" noChangeArrowheads="1"/>
          </p:cNvPicPr>
          <p:nvPr/>
        </p:nvPicPr>
        <p:blipFill>
          <a:blip r:embed="rId2" cstate="print"/>
          <a:srcRect t="65256" r="21249"/>
          <a:stretch>
            <a:fillRect/>
          </a:stretch>
        </p:blipFill>
        <p:spPr bwMode="auto">
          <a:xfrm>
            <a:off x="0" y="1441435"/>
            <a:ext cx="5376863" cy="4929188"/>
          </a:xfrm>
          <a:prstGeom prst="rect">
            <a:avLst/>
          </a:prstGeom>
          <a:noFill/>
          <a:ln w="9525">
            <a:noFill/>
            <a:miter lim="800000"/>
            <a:headEnd/>
            <a:tailEnd/>
          </a:ln>
        </p:spPr>
      </p:pic>
      <p:pic>
        <p:nvPicPr>
          <p:cNvPr id="16" name="Image 15" descr="C:\Users\HPPRO\Pictures\logo.jpg"/>
          <p:cNvPicPr/>
          <p:nvPr/>
        </p:nvPicPr>
        <p:blipFill>
          <a:blip r:embed="rId3" cstate="print"/>
          <a:srcRect/>
          <a:stretch>
            <a:fillRect/>
          </a:stretch>
        </p:blipFill>
        <p:spPr bwMode="auto">
          <a:xfrm>
            <a:off x="188101" y="5441963"/>
            <a:ext cx="831043" cy="938219"/>
          </a:xfrm>
          <a:prstGeom prst="rect">
            <a:avLst/>
          </a:prstGeom>
          <a:ln>
            <a:noFill/>
          </a:ln>
          <a:effectLst>
            <a:outerShdw blurRad="292100" dist="139700" dir="2700000" algn="tl" rotWithShape="0">
              <a:srgbClr val="333333">
                <a:alpha val="65000"/>
              </a:srgbClr>
            </a:outerShdw>
          </a:effectLst>
        </p:spPr>
      </p:pic>
      <p:pic>
        <p:nvPicPr>
          <p:cNvPr id="2055" name="Picture 2" descr="C:\PAPA\AAAAAAAANDENGATA\NDENGATA\LOGGO\tag_fra_rgb.jpg"/>
          <p:cNvPicPr>
            <a:picLocks noChangeAspect="1" noChangeArrowheads="1"/>
          </p:cNvPicPr>
          <p:nvPr/>
        </p:nvPicPr>
        <p:blipFill>
          <a:blip r:embed="rId4" cstate="print"/>
          <a:srcRect/>
          <a:stretch>
            <a:fillRect/>
          </a:stretch>
        </p:blipFill>
        <p:spPr bwMode="auto">
          <a:xfrm>
            <a:off x="1" y="6370656"/>
            <a:ext cx="764830" cy="798493"/>
          </a:xfrm>
          <a:prstGeom prst="rect">
            <a:avLst/>
          </a:prstGeom>
          <a:noFill/>
          <a:ln w="9525">
            <a:noFill/>
            <a:miter lim="800000"/>
            <a:headEnd/>
            <a:tailEnd/>
          </a:ln>
        </p:spPr>
      </p:pic>
      <p:sp>
        <p:nvSpPr>
          <p:cNvPr id="6" name="Text Box 29"/>
          <p:cNvSpPr txBox="1">
            <a:spLocks noChangeArrowheads="1"/>
          </p:cNvSpPr>
          <p:nvPr/>
        </p:nvSpPr>
        <p:spPr bwMode="auto">
          <a:xfrm>
            <a:off x="1259671" y="3370261"/>
            <a:ext cx="3917950" cy="830997"/>
          </a:xfrm>
          <a:prstGeom prst="rect">
            <a:avLst/>
          </a:prstGeom>
          <a:noFill/>
          <a:ln>
            <a:noFill/>
          </a:ln>
          <a:effectLst/>
          <a:extLst>
            <a:ext uri="{909E8E84-426E-40dd-AFC4-6F175D3DCCD1}"/>
            <a:ext uri="{91240B29-F687-4f45-9708-019B960494DF}"/>
            <a:ext uri="{AF507438-7753-43e0-B8FC-AC1667EBCBE1}"/>
          </a:extLst>
        </p:spPr>
        <p:txBody>
          <a:bodyPr>
            <a:spAutoFit/>
          </a:bodyPr>
          <a:lstStyle/>
          <a:p>
            <a:r>
              <a:rPr lang="fr-FR" sz="2400" i="1" dirty="0"/>
              <a:t>"Ne surestimez pas vos capacités près des rails</a:t>
            </a:r>
            <a:r>
              <a:rPr lang="fr-FR" sz="2400" i="1" dirty="0" smtClean="0"/>
              <a:t>! »</a:t>
            </a:r>
            <a:r>
              <a:rPr lang="fr-FR" sz="2400" dirty="0" smtClean="0"/>
              <a:t>. </a:t>
            </a:r>
            <a:endParaRPr lang="fr-FR" sz="2400" dirty="0"/>
          </a:p>
        </p:txBody>
      </p:sp>
      <p:pic>
        <p:nvPicPr>
          <p:cNvPr id="14" name="Image 13" descr="C:\Users\isabel_f\Documents\ILCAD 2013\logo ILCAD definitif\ilcad_english.jpg"/>
          <p:cNvPicPr/>
          <p:nvPr/>
        </p:nvPicPr>
        <p:blipFill>
          <a:blip r:embed="rId5" cstate="print"/>
          <a:srcRect/>
          <a:stretch>
            <a:fillRect/>
          </a:stretch>
        </p:blipFill>
        <p:spPr bwMode="auto">
          <a:xfrm>
            <a:off x="902481" y="6370658"/>
            <a:ext cx="1643074" cy="798492"/>
          </a:xfrm>
          <a:prstGeom prst="rect">
            <a:avLst/>
          </a:prstGeom>
          <a:noFill/>
          <a:ln w="9525">
            <a:noFill/>
            <a:miter lim="800000"/>
            <a:headEnd/>
            <a:tailEnd/>
          </a:ln>
        </p:spPr>
      </p:pic>
      <p:pic>
        <p:nvPicPr>
          <p:cNvPr id="2062" name="Picture 14" descr="K:\MISSIMIKIM OCTOBRE 2015\%%% PROJET EVENEMENT\2014 ILCAD 2014 PASSAGE A NIVEAUX\20130328215129!Logo_Camrail.gif"/>
          <p:cNvPicPr>
            <a:picLocks noChangeAspect="1" noChangeArrowheads="1"/>
          </p:cNvPicPr>
          <p:nvPr/>
        </p:nvPicPr>
        <p:blipFill>
          <a:blip r:embed="rId6" cstate="print"/>
          <a:srcRect/>
          <a:stretch>
            <a:fillRect/>
          </a:stretch>
        </p:blipFill>
        <p:spPr bwMode="auto">
          <a:xfrm>
            <a:off x="2688432" y="6534986"/>
            <a:ext cx="1285884" cy="418012"/>
          </a:xfrm>
          <a:prstGeom prst="rect">
            <a:avLst/>
          </a:prstGeom>
          <a:noFill/>
        </p:spPr>
      </p:pic>
      <p:pic>
        <p:nvPicPr>
          <p:cNvPr id="17" name="Image 16" descr="Logo couleurs simple,JPG.jpg"/>
          <p:cNvPicPr/>
          <p:nvPr/>
        </p:nvPicPr>
        <p:blipFill>
          <a:blip r:embed="rId7" cstate="print"/>
          <a:stretch>
            <a:fillRect/>
          </a:stretch>
        </p:blipFill>
        <p:spPr>
          <a:xfrm>
            <a:off x="3974315" y="6370658"/>
            <a:ext cx="1402548" cy="798492"/>
          </a:xfrm>
          <a:prstGeom prst="rect">
            <a:avLst/>
          </a:prstGeom>
        </p:spPr>
      </p:pic>
      <p:pic>
        <p:nvPicPr>
          <p:cNvPr id="2064" name="Picture 16"/>
          <p:cNvPicPr>
            <a:picLocks noChangeAspect="1" noChangeArrowheads="1"/>
          </p:cNvPicPr>
          <p:nvPr/>
        </p:nvPicPr>
        <p:blipFill>
          <a:blip r:embed="rId8" cstate="print"/>
          <a:srcRect/>
          <a:stretch>
            <a:fillRect/>
          </a:stretch>
        </p:blipFill>
        <p:spPr bwMode="auto">
          <a:xfrm>
            <a:off x="0" y="1584311"/>
            <a:ext cx="5376863" cy="785818"/>
          </a:xfrm>
          <a:prstGeom prst="rect">
            <a:avLst/>
          </a:prstGeom>
          <a:noFill/>
          <a:ln w="9525">
            <a:noFill/>
            <a:miter lim="800000"/>
            <a:headEnd/>
            <a:tailEnd/>
          </a:ln>
          <a:effectLst/>
        </p:spPr>
      </p:pic>
      <p:pic>
        <p:nvPicPr>
          <p:cNvPr id="2065" name="Picture 17" descr="K:\MISSIMIKIM OCTOBRE 2015\%%% PICTURES A AA                               FULL 2014\2014 ILCAD CAMEROUN 2014\SAM_3137.JPG"/>
          <p:cNvPicPr>
            <a:picLocks noChangeAspect="1" noChangeArrowheads="1"/>
          </p:cNvPicPr>
          <p:nvPr/>
        </p:nvPicPr>
        <p:blipFill>
          <a:blip r:embed="rId9" cstate="print"/>
          <a:srcRect l="2170" t="12799" r="4827" b="14570"/>
          <a:stretch>
            <a:fillRect/>
          </a:stretch>
        </p:blipFill>
        <p:spPr bwMode="auto">
          <a:xfrm>
            <a:off x="2671940" y="-1"/>
            <a:ext cx="2704923" cy="1584312"/>
          </a:xfrm>
          <a:prstGeom prst="rect">
            <a:avLst/>
          </a:prstGeom>
          <a:noFill/>
        </p:spPr>
      </p:pic>
      <p:pic>
        <p:nvPicPr>
          <p:cNvPr id="21" name="Picture 15" descr="K:\MISSIMIKIM OCTOBRE 2015\%%% PICTURES A AA                               FULL 2014\2014 ILCAD CAMEROUN 2014\SAM_3316.JPG"/>
          <p:cNvPicPr>
            <a:picLocks noChangeAspect="1" noChangeArrowheads="1"/>
          </p:cNvPicPr>
          <p:nvPr/>
        </p:nvPicPr>
        <p:blipFill>
          <a:blip r:embed="rId10" cstate="print"/>
          <a:srcRect l="15456" t="23428"/>
          <a:stretch>
            <a:fillRect/>
          </a:stretch>
        </p:blipFill>
        <p:spPr bwMode="auto">
          <a:xfrm>
            <a:off x="0" y="0"/>
            <a:ext cx="2688431" cy="163209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txBox="1">
            <a:spLocks/>
          </p:cNvSpPr>
          <p:nvPr/>
        </p:nvSpPr>
        <p:spPr>
          <a:xfrm>
            <a:off x="259539" y="226989"/>
            <a:ext cx="4311651" cy="415904"/>
          </a:xfrm>
          <a:prstGeom prst="rect">
            <a:avLst/>
          </a:prstGeom>
          <a:solidFill>
            <a:srgbClr val="800000"/>
          </a:solidFill>
        </p:spPr>
        <p:txBody>
          <a:bodyPr lIns="70225" tIns="35113" rIns="70225" bIns="35113" anchor="ctr">
            <a:normAutofit/>
          </a:bodyPr>
          <a:lstStyle/>
          <a:p>
            <a:pPr defTabSz="702224" fontAlgn="auto">
              <a:spcAft>
                <a:spcPts val="0"/>
              </a:spcAft>
              <a:defRPr/>
            </a:pPr>
            <a:endParaRPr lang="fr-FR" sz="1377" b="1" dirty="0">
              <a:solidFill>
                <a:schemeClr val="bg1"/>
              </a:solidFill>
              <a:latin typeface="Century Gothic" charset="0"/>
              <a:ea typeface="ＭＳ Ｐゴシック" charset="0"/>
              <a:cs typeface="+mn-cs"/>
            </a:endParaRPr>
          </a:p>
        </p:txBody>
      </p:sp>
      <p:sp>
        <p:nvSpPr>
          <p:cNvPr id="18" name="Titre 1"/>
          <p:cNvSpPr txBox="1">
            <a:spLocks/>
          </p:cNvSpPr>
          <p:nvPr/>
        </p:nvSpPr>
        <p:spPr>
          <a:xfrm>
            <a:off x="259539" y="2584443"/>
            <a:ext cx="4302125" cy="330200"/>
          </a:xfrm>
          <a:prstGeom prst="rect">
            <a:avLst/>
          </a:prstGeom>
          <a:solidFill>
            <a:schemeClr val="tx2"/>
          </a:solidFill>
        </p:spPr>
        <p:txBody>
          <a:bodyPr lIns="70225" tIns="35113" rIns="70225" bIns="35113" anchor="ctr">
            <a:normAutofit/>
          </a:bodyPr>
          <a:lstStyle/>
          <a:p>
            <a:pPr defTabSz="702224" fontAlgn="auto">
              <a:spcAft>
                <a:spcPts val="0"/>
              </a:spcAft>
              <a:defRPr/>
            </a:pPr>
            <a:endParaRPr lang="fr-FR" sz="1377" b="1" dirty="0">
              <a:solidFill>
                <a:schemeClr val="bg1"/>
              </a:solidFill>
              <a:latin typeface="Century Gothic" charset="0"/>
              <a:ea typeface="ＭＳ Ｐゴシック" charset="0"/>
              <a:cs typeface="+mn-cs"/>
            </a:endParaRPr>
          </a:p>
        </p:txBody>
      </p:sp>
      <p:sp>
        <p:nvSpPr>
          <p:cNvPr id="7" name="Titre 1"/>
          <p:cNvSpPr txBox="1">
            <a:spLocks/>
          </p:cNvSpPr>
          <p:nvPr/>
        </p:nvSpPr>
        <p:spPr>
          <a:xfrm>
            <a:off x="402415" y="2513005"/>
            <a:ext cx="3619500" cy="415904"/>
          </a:xfrm>
          <a:prstGeom prst="rect">
            <a:avLst/>
          </a:prstGeom>
        </p:spPr>
        <p:txBody>
          <a:bodyPr lIns="70225" tIns="35113" rIns="70225" bIns="35113" anchor="ctr">
            <a:normAutofit fontScale="92500" lnSpcReduction="10000"/>
          </a:bodyPr>
          <a:lstStyle/>
          <a:p>
            <a:pPr defTabSz="702224" fontAlgn="auto">
              <a:spcAft>
                <a:spcPts val="0"/>
              </a:spcAft>
              <a:defRPr/>
            </a:pPr>
            <a:r>
              <a:rPr lang="fr-FR" sz="1200" dirty="0" smtClean="0">
                <a:solidFill>
                  <a:schemeClr val="bg1">
                    <a:lumMod val="95000"/>
                  </a:schemeClr>
                </a:solidFill>
              </a:rPr>
              <a:t>la </a:t>
            </a:r>
            <a:r>
              <a:rPr lang="fr-FR" sz="1200" dirty="0">
                <a:solidFill>
                  <a:schemeClr val="bg1">
                    <a:lumMod val="95000"/>
                  </a:schemeClr>
                </a:solidFill>
              </a:rPr>
              <a:t>Journée internationale de sensibilisation à la sécurité aux passages à niveau (ILCAD)</a:t>
            </a:r>
            <a:r>
              <a:rPr lang="fr-FR" sz="1327" b="1" dirty="0" smtClean="0">
                <a:solidFill>
                  <a:schemeClr val="bg1">
                    <a:lumMod val="95000"/>
                  </a:schemeClr>
                </a:solidFill>
                <a:latin typeface="Century Gothic" charset="0"/>
                <a:ea typeface="ＭＳ Ｐゴシック" charset="0"/>
                <a:cs typeface="+mn-cs"/>
              </a:rPr>
              <a:t>?</a:t>
            </a:r>
            <a:endParaRPr lang="fr-FR" sz="1327" b="1" dirty="0">
              <a:solidFill>
                <a:schemeClr val="bg1">
                  <a:lumMod val="95000"/>
                </a:schemeClr>
              </a:solidFill>
              <a:latin typeface="Century Gothic" charset="0"/>
              <a:ea typeface="ＭＳ Ｐゴシック" charset="0"/>
              <a:cs typeface="+mn-cs"/>
            </a:endParaRPr>
          </a:p>
        </p:txBody>
      </p:sp>
      <p:sp>
        <p:nvSpPr>
          <p:cNvPr id="8" name="Espace réservé du contenu 2"/>
          <p:cNvSpPr txBox="1">
            <a:spLocks/>
          </p:cNvSpPr>
          <p:nvPr/>
        </p:nvSpPr>
        <p:spPr>
          <a:xfrm>
            <a:off x="402415" y="3013071"/>
            <a:ext cx="4370387" cy="3143272"/>
          </a:xfrm>
          <a:prstGeom prst="rect">
            <a:avLst/>
          </a:prstGeom>
        </p:spPr>
        <p:txBody>
          <a:bodyPr lIns="70225" tIns="35113" rIns="70225" bIns="35113"/>
          <a:lstStyle/>
          <a:p>
            <a:pPr algn="just"/>
            <a:r>
              <a:rPr lang="fr-FR" sz="1000" dirty="0"/>
              <a:t>Il existe des journées mondiales dédiées à la santé, à la sécurité routière </a:t>
            </a:r>
            <a:r>
              <a:rPr lang="fr-FR" sz="1000" dirty="0" smtClean="0"/>
              <a:t>en particulier </a:t>
            </a:r>
            <a:r>
              <a:rPr lang="fr-FR" sz="1000" dirty="0"/>
              <a:t>la Journée mondiale du souvenir des victimes des accidents de la route instaurée </a:t>
            </a:r>
            <a:r>
              <a:rPr lang="fr-FR" sz="1000" dirty="0" smtClean="0"/>
              <a:t>par L’Assemblée </a:t>
            </a:r>
            <a:r>
              <a:rPr lang="fr-FR" sz="1000" dirty="0"/>
              <a:t>Générale des Nations Unies en 2005 http://www.worlddayofremembrance.org/, </a:t>
            </a:r>
            <a:r>
              <a:rPr lang="fr-FR" sz="1000" dirty="0" smtClean="0"/>
              <a:t>mais connaissez-vous </a:t>
            </a:r>
            <a:r>
              <a:rPr lang="fr-FR" sz="1000" dirty="0"/>
              <a:t>la Journée internationale de sensibilisation à la sécurité aux passages à </a:t>
            </a:r>
            <a:r>
              <a:rPr lang="fr-FR" sz="1000" dirty="0" smtClean="0"/>
              <a:t>niveau (ILCAD</a:t>
            </a:r>
            <a:r>
              <a:rPr lang="fr-FR" sz="1000" dirty="0"/>
              <a:t>) coordonnée par l’UIC depuis 2009 </a:t>
            </a:r>
            <a:r>
              <a:rPr lang="fr-FR" sz="1000" dirty="0" smtClean="0"/>
              <a:t>?</a:t>
            </a:r>
            <a:r>
              <a:rPr lang="fr-FR" sz="1000" dirty="0" smtClean="0">
                <a:solidFill>
                  <a:srgbClr val="800000"/>
                </a:solidFill>
                <a:latin typeface="Calibri entete"/>
                <a:cs typeface="+mn-cs"/>
              </a:rPr>
              <a:t>.</a:t>
            </a:r>
          </a:p>
          <a:p>
            <a:pPr algn="just"/>
            <a:r>
              <a:rPr lang="fr-FR" sz="1000" dirty="0" smtClean="0"/>
              <a:t>Cette campagne rassemble des acteurs de la route et du rail. Elle a été créée sur la base de campagnes de sensibilisation déjà existantes dans de nombreux pays tels que les Etats Unis, le Canada, l’Australie et la Nouvelle Zélande mais également au Cameroun depuis 2013 par l’association SECUROUTE.</a:t>
            </a:r>
          </a:p>
          <a:p>
            <a:pPr algn="just"/>
            <a:r>
              <a:rPr lang="fr-FR" sz="1000" dirty="0" smtClean="0"/>
              <a:t>Cette journée de sensibilisation a connu année après année un succès croissant et rassemblé chaque fois plus de pays (45 l’année passée). En 2014, cette journée a été célébré conjointement avec la société CAMRAIL l’entreprise concessionnaire du chemin de de fer au Cameroun. Is existent environ 600 000 passages à niveau dans le monde. </a:t>
            </a:r>
          </a:p>
          <a:p>
            <a:pPr algn="just"/>
            <a:endParaRPr lang="fr-FR" sz="1000" dirty="0"/>
          </a:p>
          <a:p>
            <a:pPr algn="just"/>
            <a:r>
              <a:rPr lang="fr-FR" sz="1000" dirty="0" smtClean="0"/>
              <a:t>Cette année, le Cameroun célébrera cette journée a l’instar de 40 pays dans le monde le 10 et 11 Juin 2016 à Yaoundé.</a:t>
            </a:r>
          </a:p>
          <a:p>
            <a:endParaRPr lang="fr-FR" sz="1100" dirty="0" smtClean="0">
              <a:solidFill>
                <a:srgbClr val="800000"/>
              </a:solidFill>
              <a:latin typeface="Calibri entete"/>
              <a:cs typeface="+mn-cs"/>
            </a:endParaRPr>
          </a:p>
          <a:p>
            <a:endParaRPr lang="fr-FR" sz="1233" dirty="0">
              <a:latin typeface="+mj-lt"/>
              <a:ea typeface="Arial Unicode MS" pitchFamily="34" charset="-128"/>
              <a:cs typeface="Arial Unicode MS" pitchFamily="34" charset="-128"/>
            </a:endParaRPr>
          </a:p>
        </p:txBody>
      </p:sp>
      <p:sp>
        <p:nvSpPr>
          <p:cNvPr id="11" name="Titre 1"/>
          <p:cNvSpPr txBox="1">
            <a:spLocks/>
          </p:cNvSpPr>
          <p:nvPr/>
        </p:nvSpPr>
        <p:spPr>
          <a:xfrm>
            <a:off x="687388" y="3656013"/>
            <a:ext cx="4438650" cy="806450"/>
          </a:xfrm>
          <a:prstGeom prst="rect">
            <a:avLst/>
          </a:prstGeom>
        </p:spPr>
        <p:txBody>
          <a:bodyPr lIns="70225" tIns="35113" rIns="70225" bIns="35113" anchor="ctr">
            <a:normAutofit/>
          </a:bodyPr>
          <a:lstStyle/>
          <a:p>
            <a:pPr defTabSz="702224" fontAlgn="auto">
              <a:spcAft>
                <a:spcPts val="0"/>
              </a:spcAft>
              <a:defRPr/>
            </a:pPr>
            <a:endParaRPr lang="fr-FR" sz="1327" b="1" dirty="0">
              <a:solidFill>
                <a:schemeClr val="bg1"/>
              </a:solidFill>
              <a:latin typeface="Century Gothic" charset="0"/>
              <a:ea typeface="ＭＳ Ｐゴシック" charset="0"/>
              <a:cs typeface="+mn-cs"/>
            </a:endParaRPr>
          </a:p>
        </p:txBody>
      </p:sp>
      <p:pic>
        <p:nvPicPr>
          <p:cNvPr id="3081" name="Picture 2"/>
          <p:cNvPicPr>
            <a:picLocks noChangeAspect="1" noChangeArrowheads="1"/>
          </p:cNvPicPr>
          <p:nvPr/>
        </p:nvPicPr>
        <p:blipFill>
          <a:blip r:embed="rId2" cstate="print"/>
          <a:srcRect l="5017" r="83282"/>
          <a:stretch>
            <a:fillRect/>
          </a:stretch>
        </p:blipFill>
        <p:spPr bwMode="auto">
          <a:xfrm>
            <a:off x="0" y="0"/>
            <a:ext cx="265113" cy="7169150"/>
          </a:xfrm>
          <a:prstGeom prst="rect">
            <a:avLst/>
          </a:prstGeom>
          <a:noFill/>
          <a:ln w="9525">
            <a:noFill/>
            <a:miter lim="800000"/>
            <a:headEnd/>
            <a:tailEnd/>
          </a:ln>
        </p:spPr>
      </p:pic>
      <p:pic>
        <p:nvPicPr>
          <p:cNvPr id="3082" name="Picture 2"/>
          <p:cNvPicPr>
            <a:picLocks noChangeAspect="1" noChangeArrowheads="1"/>
          </p:cNvPicPr>
          <p:nvPr/>
        </p:nvPicPr>
        <p:blipFill>
          <a:blip r:embed="rId3" cstate="print"/>
          <a:srcRect l="83282" r="5017"/>
          <a:stretch>
            <a:fillRect/>
          </a:stretch>
        </p:blipFill>
        <p:spPr bwMode="auto">
          <a:xfrm>
            <a:off x="5111750" y="0"/>
            <a:ext cx="265113" cy="7169150"/>
          </a:xfrm>
          <a:prstGeom prst="rect">
            <a:avLst/>
          </a:prstGeom>
          <a:noFill/>
          <a:ln w="9525">
            <a:noFill/>
            <a:miter lim="800000"/>
            <a:headEnd/>
            <a:tailEnd/>
          </a:ln>
        </p:spPr>
      </p:pic>
      <p:sp>
        <p:nvSpPr>
          <p:cNvPr id="14" name="Rectangle 13"/>
          <p:cNvSpPr/>
          <p:nvPr/>
        </p:nvSpPr>
        <p:spPr>
          <a:xfrm>
            <a:off x="330977" y="655617"/>
            <a:ext cx="4714908" cy="1954381"/>
          </a:xfrm>
          <a:prstGeom prst="rect">
            <a:avLst/>
          </a:prstGeom>
        </p:spPr>
        <p:txBody>
          <a:bodyPr wrap="square">
            <a:spAutoFit/>
          </a:bodyPr>
          <a:lstStyle/>
          <a:p>
            <a:pPr algn="just"/>
            <a:r>
              <a:rPr lang="fr-FR" sz="1100" dirty="0"/>
              <a:t>Trop d’usagers de la route et de piétons sont </a:t>
            </a:r>
            <a:r>
              <a:rPr lang="fr-FR" sz="1100" dirty="0" smtClean="0"/>
              <a:t>tués </a:t>
            </a:r>
            <a:r>
              <a:rPr lang="fr-FR" sz="1100" dirty="0"/>
              <a:t>ou blessés chaque </a:t>
            </a:r>
          </a:p>
          <a:p>
            <a:pPr algn="just"/>
            <a:r>
              <a:rPr lang="fr-FR" sz="1100" dirty="0"/>
              <a:t>année dans le monde aux passages à niveau et ce, </a:t>
            </a:r>
            <a:r>
              <a:rPr lang="fr-FR" sz="1100" dirty="0" smtClean="0"/>
              <a:t>malgré </a:t>
            </a:r>
            <a:r>
              <a:rPr lang="fr-FR" sz="1100" dirty="0"/>
              <a:t>les mesures prises pour signaler leur </a:t>
            </a:r>
            <a:r>
              <a:rPr lang="fr-FR" sz="1100" dirty="0" smtClean="0"/>
              <a:t>présence </a:t>
            </a:r>
            <a:r>
              <a:rPr lang="fr-FR" sz="1100" dirty="0"/>
              <a:t>et les sécuriser. Les accidents survenant </a:t>
            </a:r>
            <a:r>
              <a:rPr lang="fr-FR" sz="1100" dirty="0" smtClean="0"/>
              <a:t>aux </a:t>
            </a:r>
            <a:r>
              <a:rPr lang="fr-FR" sz="1100" dirty="0"/>
              <a:t>passages à niveau sont, pratiquement </a:t>
            </a:r>
            <a:r>
              <a:rPr lang="fr-FR" sz="1100" dirty="0" smtClean="0"/>
              <a:t>tous</a:t>
            </a:r>
            <a:r>
              <a:rPr lang="fr-FR" sz="1100" dirty="0"/>
              <a:t>, provoqués par des usagers de la route qui ne </a:t>
            </a:r>
            <a:r>
              <a:rPr lang="fr-FR" sz="1100" dirty="0" smtClean="0"/>
              <a:t>respectent </a:t>
            </a:r>
            <a:r>
              <a:rPr lang="fr-FR" sz="1100" dirty="0"/>
              <a:t>pas les feux imposant l’arrêt, ni les </a:t>
            </a:r>
            <a:r>
              <a:rPr lang="fr-FR" sz="1100" dirty="0" smtClean="0"/>
              <a:t>signaux</a:t>
            </a:r>
            <a:r>
              <a:rPr lang="fr-FR" sz="1100" dirty="0"/>
              <a:t>, ni les règles de base du code </a:t>
            </a:r>
            <a:r>
              <a:rPr lang="fr-FR" sz="1100" dirty="0" smtClean="0"/>
              <a:t>de la route. Contrairement </a:t>
            </a:r>
            <a:r>
              <a:rPr lang="fr-FR" sz="1100" dirty="0"/>
              <a:t>aux idées reçues, la plupart des </a:t>
            </a:r>
            <a:r>
              <a:rPr lang="fr-FR" sz="1100" dirty="0" smtClean="0"/>
              <a:t>accidents </a:t>
            </a:r>
            <a:r>
              <a:rPr lang="fr-FR" sz="1100" dirty="0"/>
              <a:t>impliquent des “habitués”, notamment </a:t>
            </a:r>
            <a:r>
              <a:rPr lang="fr-FR" sz="1100" dirty="0" smtClean="0"/>
              <a:t>ceux vivant </a:t>
            </a:r>
            <a:r>
              <a:rPr lang="fr-FR" sz="1100" dirty="0"/>
              <a:t>à proximité des passages à niveau </a:t>
            </a:r>
            <a:r>
              <a:rPr lang="fr-FR" sz="1100" dirty="0" smtClean="0"/>
              <a:t>et/ou </a:t>
            </a:r>
            <a:r>
              <a:rPr lang="fr-FR" sz="1100" dirty="0"/>
              <a:t>les empruntant régulièrement ; l’habitude </a:t>
            </a:r>
            <a:r>
              <a:rPr lang="fr-FR" sz="1100" dirty="0" smtClean="0"/>
              <a:t>les rendant </a:t>
            </a:r>
            <a:r>
              <a:rPr lang="fr-FR" sz="1100" dirty="0"/>
              <a:t>moins prudents ou plus audacieux, ce </a:t>
            </a:r>
            <a:r>
              <a:rPr lang="fr-FR" sz="1100" dirty="0" smtClean="0"/>
              <a:t>qui</a:t>
            </a:r>
            <a:r>
              <a:rPr lang="fr-FR" sz="1100" dirty="0"/>
              <a:t>, dans certains cas, peut se révéler fatal. </a:t>
            </a:r>
          </a:p>
        </p:txBody>
      </p:sp>
      <p:sp>
        <p:nvSpPr>
          <p:cNvPr id="15" name="Titre 1"/>
          <p:cNvSpPr txBox="1">
            <a:spLocks/>
          </p:cNvSpPr>
          <p:nvPr/>
        </p:nvSpPr>
        <p:spPr>
          <a:xfrm>
            <a:off x="759605" y="155551"/>
            <a:ext cx="3619500" cy="415904"/>
          </a:xfrm>
          <a:prstGeom prst="rect">
            <a:avLst/>
          </a:prstGeom>
        </p:spPr>
        <p:txBody>
          <a:bodyPr lIns="70225" tIns="35113" rIns="70225" bIns="35113" anchor="ctr">
            <a:normAutofit/>
          </a:bodyPr>
          <a:lstStyle/>
          <a:p>
            <a:pPr defTabSz="702224" fontAlgn="auto">
              <a:spcAft>
                <a:spcPts val="0"/>
              </a:spcAft>
              <a:defRPr/>
            </a:pPr>
            <a:r>
              <a:rPr lang="fr-FR" sz="1200" b="1" dirty="0" smtClean="0">
                <a:solidFill>
                  <a:schemeClr val="accent6"/>
                </a:solidFill>
                <a:latin typeface="Century Gothic" charset="0"/>
                <a:ea typeface="ＭＳ Ｐゴシック" charset="0"/>
                <a:cs typeface="+mn-cs"/>
              </a:rPr>
              <a:t>CONTEXTE</a:t>
            </a:r>
            <a:endParaRPr lang="fr-FR" sz="1327" b="1" dirty="0">
              <a:solidFill>
                <a:schemeClr val="accent6"/>
              </a:solidFill>
              <a:latin typeface="Century Gothic" charset="0"/>
              <a:ea typeface="ＭＳ Ｐゴシック" charset="0"/>
              <a:cs typeface="+mn-cs"/>
            </a:endParaRPr>
          </a:p>
        </p:txBody>
      </p:sp>
      <p:pic>
        <p:nvPicPr>
          <p:cNvPr id="3086" name="Picture 14" descr="K:\MISSIMIKIM OCTOBRE 2015\%%% PICTURES A AA                               FULL 2014\2014 ILCAD CAMEROUN 2014\SAM_3298.JPG"/>
          <p:cNvPicPr>
            <a:picLocks noChangeAspect="1" noChangeArrowheads="1"/>
          </p:cNvPicPr>
          <p:nvPr/>
        </p:nvPicPr>
        <p:blipFill>
          <a:blip r:embed="rId4" cstate="print"/>
          <a:srcRect t="5713"/>
          <a:stretch>
            <a:fillRect/>
          </a:stretch>
        </p:blipFill>
        <p:spPr bwMode="auto">
          <a:xfrm>
            <a:off x="3474249" y="6084905"/>
            <a:ext cx="1643074" cy="1084245"/>
          </a:xfrm>
          <a:prstGeom prst="rect">
            <a:avLst/>
          </a:prstGeom>
          <a:noFill/>
        </p:spPr>
      </p:pic>
      <p:pic>
        <p:nvPicPr>
          <p:cNvPr id="3088" name="Picture 16"/>
          <p:cNvPicPr>
            <a:picLocks noChangeAspect="1" noChangeArrowheads="1"/>
          </p:cNvPicPr>
          <p:nvPr/>
        </p:nvPicPr>
        <p:blipFill>
          <a:blip r:embed="rId5" cstate="print"/>
          <a:srcRect r="11239" b="16823"/>
          <a:stretch>
            <a:fillRect/>
          </a:stretch>
        </p:blipFill>
        <p:spPr bwMode="auto">
          <a:xfrm>
            <a:off x="188101" y="6084905"/>
            <a:ext cx="1688299" cy="1084245"/>
          </a:xfrm>
          <a:prstGeom prst="rect">
            <a:avLst/>
          </a:prstGeom>
          <a:noFill/>
          <a:ln w="9525">
            <a:noFill/>
            <a:miter lim="800000"/>
            <a:headEnd/>
            <a:tailEnd/>
          </a:ln>
          <a:effectLst/>
        </p:spPr>
      </p:pic>
      <p:pic>
        <p:nvPicPr>
          <p:cNvPr id="3089" name="Picture 17"/>
          <p:cNvPicPr>
            <a:picLocks noChangeAspect="1" noChangeArrowheads="1"/>
          </p:cNvPicPr>
          <p:nvPr/>
        </p:nvPicPr>
        <p:blipFill>
          <a:blip r:embed="rId6" cstate="print"/>
          <a:srcRect l="9237" t="29819" r="7999" b="10883"/>
          <a:stretch>
            <a:fillRect/>
          </a:stretch>
        </p:blipFill>
        <p:spPr bwMode="auto">
          <a:xfrm>
            <a:off x="1831175" y="6084905"/>
            <a:ext cx="1643074" cy="108424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188101" y="3798889"/>
            <a:ext cx="4516439" cy="239713"/>
          </a:xfrm>
          <a:prstGeom prst="rect">
            <a:avLst/>
          </a:prstGeom>
          <a:solidFill>
            <a:schemeClr val="accent2"/>
          </a:solidFill>
        </p:spPr>
        <p:txBody>
          <a:bodyPr lIns="70225" tIns="35113" rIns="70225" bIns="35113" anchor="ctr">
            <a:normAutofit fontScale="92500" lnSpcReduction="20000"/>
          </a:bodyPr>
          <a:lstStyle/>
          <a:p>
            <a:pPr defTabSz="702224" fontAlgn="auto">
              <a:spcAft>
                <a:spcPts val="0"/>
              </a:spcAft>
              <a:defRPr/>
            </a:pPr>
            <a:endParaRPr lang="fr-FR" sz="1377" b="1" dirty="0">
              <a:solidFill>
                <a:schemeClr val="bg1"/>
              </a:solidFill>
              <a:latin typeface="Century Gothic" charset="0"/>
              <a:ea typeface="ＭＳ Ｐゴシック" charset="0"/>
              <a:cs typeface="+mn-cs"/>
            </a:endParaRPr>
          </a:p>
        </p:txBody>
      </p:sp>
      <p:sp>
        <p:nvSpPr>
          <p:cNvPr id="9" name="Espace réservé du contenu 2"/>
          <p:cNvSpPr txBox="1">
            <a:spLocks/>
          </p:cNvSpPr>
          <p:nvPr/>
        </p:nvSpPr>
        <p:spPr>
          <a:xfrm>
            <a:off x="402415" y="4084641"/>
            <a:ext cx="4437062" cy="2143140"/>
          </a:xfrm>
          <a:prstGeom prst="rect">
            <a:avLst/>
          </a:prstGeom>
        </p:spPr>
        <p:txBody>
          <a:bodyPr lIns="70225" tIns="35113" rIns="70225" bIns="35113">
            <a:normAutofit fontScale="92500" lnSpcReduction="10000"/>
          </a:bodyPr>
          <a:lstStyle/>
          <a:p>
            <a:pPr algn="just"/>
            <a:r>
              <a:rPr lang="fr-FR" sz="1300" dirty="0" smtClean="0"/>
              <a:t>Des actions </a:t>
            </a:r>
            <a:r>
              <a:rPr lang="fr-FR" sz="1300" dirty="0"/>
              <a:t>de communication spécifiques </a:t>
            </a:r>
            <a:r>
              <a:rPr lang="fr-FR" sz="1300" dirty="0" smtClean="0"/>
              <a:t>ont été prévues :</a:t>
            </a:r>
          </a:p>
          <a:p>
            <a:pPr algn="just">
              <a:buFont typeface="Wingdings" pitchFamily="2" charset="2"/>
              <a:buChar char="§"/>
            </a:pPr>
            <a:r>
              <a:rPr lang="fr-FR" sz="1300" dirty="0" smtClean="0"/>
              <a:t>Distributions </a:t>
            </a:r>
            <a:r>
              <a:rPr lang="fr-FR" sz="1300" dirty="0"/>
              <a:t>de dépliants (</a:t>
            </a:r>
            <a:r>
              <a:rPr lang="fr-FR" sz="1300" dirty="0" err="1"/>
              <a:t>flyers</a:t>
            </a:r>
            <a:r>
              <a:rPr lang="fr-FR" sz="1300" dirty="0"/>
              <a:t>) aux passages à </a:t>
            </a:r>
            <a:r>
              <a:rPr lang="fr-FR" sz="1300" dirty="0" smtClean="0"/>
              <a:t>niveau</a:t>
            </a:r>
            <a:r>
              <a:rPr lang="fr-FR" sz="1300" dirty="0"/>
              <a:t>, </a:t>
            </a:r>
            <a:r>
              <a:rPr lang="fr-FR" sz="1300" dirty="0" smtClean="0"/>
              <a:t>dans </a:t>
            </a:r>
            <a:r>
              <a:rPr lang="fr-FR" sz="1300" dirty="0"/>
              <a:t>les écoles, les auto-écoles, </a:t>
            </a:r>
            <a:r>
              <a:rPr lang="fr-FR" sz="1300" dirty="0" smtClean="0"/>
              <a:t>et les trains </a:t>
            </a:r>
            <a:r>
              <a:rPr lang="fr-FR" sz="1300" dirty="0"/>
              <a:t>etc., </a:t>
            </a:r>
            <a:endParaRPr lang="fr-FR" sz="1300" dirty="0" smtClean="0"/>
          </a:p>
          <a:p>
            <a:pPr marL="228600" indent="-228600" algn="just">
              <a:buFont typeface="Wingdings" pitchFamily="2" charset="2"/>
              <a:buChar char="§"/>
            </a:pPr>
            <a:r>
              <a:rPr lang="fr-FR" sz="1300" dirty="0" smtClean="0"/>
              <a:t>affichages </a:t>
            </a:r>
            <a:r>
              <a:rPr lang="fr-FR" sz="1300" dirty="0"/>
              <a:t>de posters dans </a:t>
            </a:r>
            <a:r>
              <a:rPr lang="fr-FR" sz="1300" dirty="0" smtClean="0"/>
              <a:t>les </a:t>
            </a:r>
            <a:r>
              <a:rPr lang="fr-FR" sz="1300" dirty="0"/>
              <a:t>gares et autres endroits stratégiques, diffusion </a:t>
            </a:r>
          </a:p>
          <a:p>
            <a:pPr algn="just">
              <a:buFont typeface="Wingdings" pitchFamily="2" charset="2"/>
              <a:buChar char="§"/>
            </a:pPr>
            <a:r>
              <a:rPr lang="fr-FR" sz="1300" dirty="0" smtClean="0"/>
              <a:t> Diffusion d’un </a:t>
            </a:r>
            <a:r>
              <a:rPr lang="fr-FR" sz="1300" dirty="0"/>
              <a:t>messages ciblés à la radio et à la télévision, </a:t>
            </a:r>
            <a:endParaRPr lang="fr-FR" sz="1300" dirty="0" smtClean="0"/>
          </a:p>
          <a:p>
            <a:pPr algn="just">
              <a:buFont typeface="Wingdings" pitchFamily="2" charset="2"/>
              <a:buChar char="§"/>
            </a:pPr>
            <a:r>
              <a:rPr lang="fr-FR" sz="1300" dirty="0" smtClean="0"/>
              <a:t>Organisation </a:t>
            </a:r>
            <a:r>
              <a:rPr lang="fr-FR" sz="1300" dirty="0"/>
              <a:t>de rencontres avec la presse </a:t>
            </a:r>
            <a:endParaRPr lang="fr-FR" sz="1300" dirty="0" smtClean="0"/>
          </a:p>
          <a:p>
            <a:pPr algn="just"/>
            <a:r>
              <a:rPr lang="fr-FR" sz="1300" dirty="0"/>
              <a:t>Tout s’articule </a:t>
            </a:r>
            <a:r>
              <a:rPr lang="fr-FR" sz="1300" dirty="0" smtClean="0"/>
              <a:t>autour </a:t>
            </a:r>
            <a:r>
              <a:rPr lang="fr-FR" sz="1300" dirty="0"/>
              <a:t>de ce message commun </a:t>
            </a:r>
            <a:r>
              <a:rPr lang="fr-FR" sz="1300" b="1" i="1" dirty="0" smtClean="0"/>
              <a:t>"Ne surestimez pas vos capacités près des rails!</a:t>
            </a:r>
            <a:endParaRPr lang="fr-FR" sz="1300" b="1" dirty="0"/>
          </a:p>
          <a:p>
            <a:pPr algn="just">
              <a:buFont typeface="Arial" pitchFamily="34" charset="0"/>
              <a:buChar char="•"/>
            </a:pPr>
            <a:endParaRPr lang="fr-FR" sz="1100" dirty="0"/>
          </a:p>
          <a:p>
            <a:pPr>
              <a:spcBef>
                <a:spcPct val="20000"/>
              </a:spcBef>
            </a:pPr>
            <a:r>
              <a:rPr lang="fr-FR" sz="1100" dirty="0">
                <a:solidFill>
                  <a:srgbClr val="800000"/>
                </a:solidFill>
                <a:latin typeface="Calibri entete"/>
                <a:hlinkClick r:id="rId2"/>
              </a:rPr>
              <a:t/>
            </a:r>
            <a:br>
              <a:rPr lang="fr-FR" sz="1100" dirty="0">
                <a:solidFill>
                  <a:srgbClr val="800000"/>
                </a:solidFill>
                <a:latin typeface="Calibri entete"/>
                <a:hlinkClick r:id="rId2"/>
              </a:rPr>
            </a:br>
            <a:endParaRPr lang="fr-FR" sz="1100" dirty="0">
              <a:solidFill>
                <a:srgbClr val="800000"/>
              </a:solidFill>
              <a:latin typeface="Calibri entete"/>
            </a:endParaRPr>
          </a:p>
          <a:p>
            <a:pPr>
              <a:spcBef>
                <a:spcPct val="20000"/>
              </a:spcBef>
            </a:pPr>
            <a:endParaRPr lang="fr-FR" sz="1300" dirty="0">
              <a:solidFill>
                <a:srgbClr val="898989"/>
              </a:solidFill>
              <a:latin typeface="Calibri" pitchFamily="34" charset="0"/>
            </a:endParaRPr>
          </a:p>
        </p:txBody>
      </p:sp>
      <p:sp>
        <p:nvSpPr>
          <p:cNvPr id="11" name="Titre 1"/>
          <p:cNvSpPr txBox="1">
            <a:spLocks/>
          </p:cNvSpPr>
          <p:nvPr/>
        </p:nvSpPr>
        <p:spPr>
          <a:xfrm>
            <a:off x="402415" y="3513137"/>
            <a:ext cx="4438650" cy="804863"/>
          </a:xfrm>
          <a:prstGeom prst="rect">
            <a:avLst/>
          </a:prstGeom>
        </p:spPr>
        <p:txBody>
          <a:bodyPr lIns="70225" tIns="35113" rIns="70225" bIns="35113" anchor="ctr">
            <a:normAutofit/>
          </a:bodyPr>
          <a:lstStyle/>
          <a:p>
            <a:pPr marL="171582" defTabSz="702224" fontAlgn="auto">
              <a:spcAft>
                <a:spcPts val="0"/>
              </a:spcAft>
              <a:defRPr/>
            </a:pPr>
            <a:r>
              <a:rPr lang="fr-FR" sz="1327" b="1" dirty="0" smtClean="0">
                <a:solidFill>
                  <a:schemeClr val="bg1"/>
                </a:solidFill>
                <a:latin typeface="Century Gothic" charset="0"/>
                <a:ea typeface="ＭＳ Ｐゴシック" charset="0"/>
                <a:cs typeface="+mn-cs"/>
              </a:rPr>
              <a:t>Les actions de sensibilisation sur ce risque routier</a:t>
            </a:r>
            <a:endParaRPr lang="fr-FR" sz="1327" b="1" dirty="0">
              <a:solidFill>
                <a:schemeClr val="bg1"/>
              </a:solidFill>
              <a:latin typeface="Century Gothic" charset="0"/>
              <a:ea typeface="ＭＳ Ｐゴシック" charset="0"/>
              <a:cs typeface="+mn-cs"/>
            </a:endParaRPr>
          </a:p>
        </p:txBody>
      </p:sp>
      <p:pic>
        <p:nvPicPr>
          <p:cNvPr id="4102" name="Picture 2"/>
          <p:cNvPicPr>
            <a:picLocks noChangeAspect="1" noChangeArrowheads="1"/>
          </p:cNvPicPr>
          <p:nvPr/>
        </p:nvPicPr>
        <p:blipFill>
          <a:blip r:embed="rId3" cstate="print"/>
          <a:srcRect l="5017" r="83282"/>
          <a:stretch>
            <a:fillRect/>
          </a:stretch>
        </p:blipFill>
        <p:spPr bwMode="auto">
          <a:xfrm>
            <a:off x="0" y="0"/>
            <a:ext cx="265112" cy="7169150"/>
          </a:xfrm>
          <a:prstGeom prst="rect">
            <a:avLst/>
          </a:prstGeom>
          <a:noFill/>
          <a:ln w="9525">
            <a:noFill/>
            <a:miter lim="800000"/>
            <a:headEnd/>
            <a:tailEnd/>
          </a:ln>
        </p:spPr>
      </p:pic>
      <p:sp>
        <p:nvSpPr>
          <p:cNvPr id="20" name="Titre 1"/>
          <p:cNvSpPr txBox="1">
            <a:spLocks/>
          </p:cNvSpPr>
          <p:nvPr/>
        </p:nvSpPr>
        <p:spPr>
          <a:xfrm>
            <a:off x="259539" y="369865"/>
            <a:ext cx="4430714" cy="273050"/>
          </a:xfrm>
          <a:prstGeom prst="rect">
            <a:avLst/>
          </a:prstGeom>
          <a:solidFill>
            <a:srgbClr val="7030A0"/>
          </a:solidFill>
        </p:spPr>
        <p:txBody>
          <a:bodyPr lIns="70225" tIns="35113" rIns="70225" bIns="35113" anchor="ctr">
            <a:normAutofit fontScale="92500" lnSpcReduction="10000"/>
          </a:bodyPr>
          <a:lstStyle/>
          <a:p>
            <a:pPr marL="171582" defTabSz="716889" fontAlgn="auto">
              <a:spcAft>
                <a:spcPts val="0"/>
              </a:spcAft>
              <a:defRPr/>
            </a:pPr>
            <a:r>
              <a:rPr lang="fr-FR" sz="1517" b="1" dirty="0" smtClean="0">
                <a:solidFill>
                  <a:schemeClr val="bg1"/>
                </a:solidFill>
                <a:latin typeface="Century Gothic" charset="0"/>
                <a:ea typeface="ＭＳ Ｐゴシック" charset="0"/>
                <a:cs typeface="+mn-cs"/>
              </a:rPr>
              <a:t>Objectifs de la journée</a:t>
            </a:r>
            <a:endParaRPr lang="fr-FR" sz="1517" b="1" dirty="0">
              <a:solidFill>
                <a:schemeClr val="bg1"/>
              </a:solidFill>
              <a:latin typeface="Century Gothic" charset="0"/>
              <a:ea typeface="ＭＳ Ｐゴシック" charset="0"/>
              <a:cs typeface="+mn-cs"/>
            </a:endParaRPr>
          </a:p>
        </p:txBody>
      </p:sp>
      <p:pic>
        <p:nvPicPr>
          <p:cNvPr id="4104" name="Picture 2"/>
          <p:cNvPicPr>
            <a:picLocks noChangeAspect="1" noChangeArrowheads="1"/>
          </p:cNvPicPr>
          <p:nvPr/>
        </p:nvPicPr>
        <p:blipFill>
          <a:blip r:embed="rId4" cstate="print"/>
          <a:srcRect l="83282" r="5017"/>
          <a:stretch>
            <a:fillRect/>
          </a:stretch>
        </p:blipFill>
        <p:spPr bwMode="auto">
          <a:xfrm>
            <a:off x="5097463" y="0"/>
            <a:ext cx="279400" cy="7169150"/>
          </a:xfrm>
          <a:prstGeom prst="rect">
            <a:avLst/>
          </a:prstGeom>
          <a:noFill/>
          <a:ln w="9525">
            <a:noFill/>
            <a:miter lim="800000"/>
            <a:headEnd/>
            <a:tailEnd/>
          </a:ln>
        </p:spPr>
      </p:pic>
      <p:sp>
        <p:nvSpPr>
          <p:cNvPr id="14" name="Rectangle 13"/>
          <p:cNvSpPr/>
          <p:nvPr/>
        </p:nvSpPr>
        <p:spPr>
          <a:xfrm>
            <a:off x="688167" y="584179"/>
            <a:ext cx="4357718" cy="1738938"/>
          </a:xfrm>
          <a:prstGeom prst="rect">
            <a:avLst/>
          </a:prstGeom>
        </p:spPr>
        <p:txBody>
          <a:bodyPr wrap="square">
            <a:spAutoFit/>
          </a:bodyPr>
          <a:lstStyle/>
          <a:p>
            <a:pPr>
              <a:buFont typeface="Wingdings" pitchFamily="2" charset="2"/>
              <a:buChar char="§"/>
            </a:pPr>
            <a:r>
              <a:rPr lang="fr-FR" sz="1100" dirty="0" smtClean="0"/>
              <a:t> </a:t>
            </a:r>
            <a:r>
              <a:rPr lang="fr-FR" sz="1200" dirty="0" smtClean="0"/>
              <a:t>Faire prendre conscience </a:t>
            </a:r>
            <a:r>
              <a:rPr lang="fr-FR" sz="1200" dirty="0"/>
              <a:t>des dangers </a:t>
            </a:r>
            <a:r>
              <a:rPr lang="fr-FR" sz="1200" dirty="0" smtClean="0"/>
              <a:t>que présentent </a:t>
            </a:r>
            <a:r>
              <a:rPr lang="fr-FR" sz="1200" dirty="0"/>
              <a:t>les comportements à risques aux </a:t>
            </a:r>
            <a:r>
              <a:rPr lang="fr-FR" sz="1200" dirty="0" smtClean="0"/>
              <a:t>passages à niveau</a:t>
            </a:r>
            <a:endParaRPr lang="fr-FR" sz="1200" dirty="0"/>
          </a:p>
          <a:p>
            <a:pPr>
              <a:buFont typeface="Wingdings" pitchFamily="2" charset="2"/>
              <a:buChar char="§"/>
            </a:pPr>
            <a:r>
              <a:rPr lang="fr-FR" sz="1200" dirty="0" smtClean="0"/>
              <a:t>Identifier </a:t>
            </a:r>
            <a:r>
              <a:rPr lang="fr-FR" sz="1200" dirty="0"/>
              <a:t>les comportements dangereux aux </a:t>
            </a:r>
            <a:r>
              <a:rPr lang="fr-FR" sz="1200" dirty="0" smtClean="0"/>
              <a:t>passages </a:t>
            </a:r>
            <a:r>
              <a:rPr lang="fr-FR" sz="1200" dirty="0"/>
              <a:t>à niveau et à leurs </a:t>
            </a:r>
            <a:r>
              <a:rPr lang="fr-FR" sz="1200" dirty="0" smtClean="0"/>
              <a:t>abords</a:t>
            </a:r>
          </a:p>
          <a:p>
            <a:pPr>
              <a:buFont typeface="Wingdings" pitchFamily="2" charset="2"/>
              <a:buChar char="§"/>
            </a:pPr>
            <a:r>
              <a:rPr lang="fr-FR" sz="1200" dirty="0" smtClean="0"/>
              <a:t>Mettre </a:t>
            </a:r>
            <a:r>
              <a:rPr lang="fr-FR" sz="1200" dirty="0"/>
              <a:t>l’accent sur les mesures </a:t>
            </a:r>
            <a:r>
              <a:rPr lang="fr-FR" sz="1200" dirty="0" smtClean="0"/>
              <a:t>éducatives </a:t>
            </a:r>
            <a:endParaRPr lang="fr-FR" sz="1200" dirty="0"/>
          </a:p>
          <a:p>
            <a:pPr>
              <a:buFont typeface="Wingdings" pitchFamily="2" charset="2"/>
              <a:buChar char="§"/>
            </a:pPr>
            <a:r>
              <a:rPr lang="fr-FR" sz="1200" dirty="0" smtClean="0"/>
              <a:t>Convaincre  les usagers de la route sur le fait que les accidents pourraient être évités en respectant le code de la route</a:t>
            </a:r>
          </a:p>
          <a:p>
            <a:pPr>
              <a:buFont typeface="Wingdings" pitchFamily="2" charset="2"/>
              <a:buChar char="§"/>
            </a:pPr>
            <a:endParaRPr lang="fr-FR" sz="1100" dirty="0"/>
          </a:p>
        </p:txBody>
      </p:sp>
      <p:pic>
        <p:nvPicPr>
          <p:cNvPr id="4107" name="Picture 11" descr="K:\MISSIMIKIM OCTOBRE 2015\%%% PICTURES A AA                               FULL 2014\2014 ILCAD CAMEROUN 2014\SAM_3255.JPG"/>
          <p:cNvPicPr>
            <a:picLocks noChangeAspect="1" noChangeArrowheads="1"/>
          </p:cNvPicPr>
          <p:nvPr/>
        </p:nvPicPr>
        <p:blipFill>
          <a:blip r:embed="rId5" cstate="print"/>
          <a:srcRect l="3121" t="18364" b="25308"/>
          <a:stretch>
            <a:fillRect/>
          </a:stretch>
        </p:blipFill>
        <p:spPr bwMode="auto">
          <a:xfrm>
            <a:off x="259539" y="6013467"/>
            <a:ext cx="2650234" cy="1155683"/>
          </a:xfrm>
          <a:prstGeom prst="rect">
            <a:avLst/>
          </a:prstGeom>
          <a:noFill/>
        </p:spPr>
      </p:pic>
      <p:pic>
        <p:nvPicPr>
          <p:cNvPr id="15" name="Picture 13" descr="K:\MISSIMIKIM OCTOBRE 2015\%%% PICTURES A AA                               FULL 2014\2014 ILCAD CAMEROUN 2014\SAM_3115.JPG"/>
          <p:cNvPicPr>
            <a:picLocks noChangeAspect="1" noChangeArrowheads="1"/>
          </p:cNvPicPr>
          <p:nvPr/>
        </p:nvPicPr>
        <p:blipFill>
          <a:blip r:embed="rId6" cstate="print"/>
          <a:srcRect t="16342" r="6156" b="14570"/>
          <a:stretch>
            <a:fillRect/>
          </a:stretch>
        </p:blipFill>
        <p:spPr bwMode="auto">
          <a:xfrm>
            <a:off x="2545555" y="2511909"/>
            <a:ext cx="2571768" cy="1283909"/>
          </a:xfrm>
          <a:prstGeom prst="rect">
            <a:avLst/>
          </a:prstGeom>
          <a:noFill/>
        </p:spPr>
      </p:pic>
      <p:pic>
        <p:nvPicPr>
          <p:cNvPr id="17" name="Picture 12" descr="K:\MISSIMIKIM OCTOBRE 2015\%%% PICTURES A AA                               FULL 2014\2014 ILCAD CAMEROUN 2014\SAM_3062.JPG"/>
          <p:cNvPicPr>
            <a:picLocks noChangeAspect="1" noChangeArrowheads="1"/>
          </p:cNvPicPr>
          <p:nvPr/>
        </p:nvPicPr>
        <p:blipFill>
          <a:blip r:embed="rId7" cstate="print"/>
          <a:srcRect l="19442" t="25199" b="12799"/>
          <a:stretch>
            <a:fillRect/>
          </a:stretch>
        </p:blipFill>
        <p:spPr bwMode="auto">
          <a:xfrm>
            <a:off x="259539" y="2513005"/>
            <a:ext cx="2286016" cy="1319586"/>
          </a:xfrm>
          <a:prstGeom prst="rect">
            <a:avLst/>
          </a:prstGeom>
          <a:noFill/>
        </p:spPr>
      </p:pic>
      <p:pic>
        <p:nvPicPr>
          <p:cNvPr id="4109" name="Picture 13" descr="K:\MISSIMIKIM OCTOBRE 2015\%%% PICTURES A AA                               FULL 2014\2014 ILCAD CAMEROUN 2014\SAM_3145.JPG"/>
          <p:cNvPicPr>
            <a:picLocks noChangeAspect="1" noChangeArrowheads="1"/>
          </p:cNvPicPr>
          <p:nvPr/>
        </p:nvPicPr>
        <p:blipFill>
          <a:blip r:embed="rId8" cstate="print"/>
          <a:srcRect l="12408" t="16342" r="13737" b="30513"/>
          <a:stretch>
            <a:fillRect/>
          </a:stretch>
        </p:blipFill>
        <p:spPr bwMode="auto">
          <a:xfrm>
            <a:off x="2902745" y="6012535"/>
            <a:ext cx="2143140" cy="115661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03238" y="292100"/>
            <a:ext cx="4302125" cy="239713"/>
          </a:xfrm>
          <a:prstGeom prst="rect">
            <a:avLst/>
          </a:prstGeom>
          <a:solidFill>
            <a:schemeClr val="accent2"/>
          </a:solidFill>
        </p:spPr>
        <p:txBody>
          <a:bodyPr lIns="70225" tIns="35113" rIns="70225" bIns="35113" anchor="ctr">
            <a:normAutofit fontScale="92500" lnSpcReduction="20000"/>
          </a:bodyPr>
          <a:lstStyle/>
          <a:p>
            <a:pPr defTabSz="702224" fontAlgn="auto">
              <a:spcAft>
                <a:spcPts val="0"/>
              </a:spcAft>
              <a:defRPr/>
            </a:pPr>
            <a:endParaRPr lang="fr-FR" sz="1377" b="1" dirty="0">
              <a:solidFill>
                <a:schemeClr val="bg1"/>
              </a:solidFill>
              <a:latin typeface="Century Gothic" charset="0"/>
              <a:ea typeface="ＭＳ Ｐゴシック" charset="0"/>
              <a:cs typeface="+mn-cs"/>
            </a:endParaRPr>
          </a:p>
        </p:txBody>
      </p:sp>
      <p:sp>
        <p:nvSpPr>
          <p:cNvPr id="9" name="Espace réservé du contenu 2"/>
          <p:cNvSpPr txBox="1">
            <a:spLocks/>
          </p:cNvSpPr>
          <p:nvPr/>
        </p:nvSpPr>
        <p:spPr>
          <a:xfrm>
            <a:off x="674688" y="581026"/>
            <a:ext cx="4437062" cy="1931980"/>
          </a:xfrm>
          <a:prstGeom prst="rect">
            <a:avLst/>
          </a:prstGeom>
        </p:spPr>
        <p:txBody>
          <a:bodyPr lIns="70225" tIns="35113" rIns="70225" bIns="35113">
            <a:normAutofit fontScale="85000" lnSpcReduction="20000"/>
          </a:bodyPr>
          <a:lstStyle/>
          <a:p>
            <a:pPr marL="171450" indent="-171450" algn="just">
              <a:spcBef>
                <a:spcPct val="20000"/>
              </a:spcBef>
            </a:pPr>
            <a:r>
              <a:rPr lang="fr-FR" sz="1100" dirty="0">
                <a:solidFill>
                  <a:srgbClr val="632523"/>
                </a:solidFill>
                <a:latin typeface="Calibri" pitchFamily="34" charset="0"/>
                <a:ea typeface="Arial Unicode MS" pitchFamily="34" charset="-128"/>
                <a:cs typeface="Arial Unicode MS" pitchFamily="34" charset="-128"/>
              </a:rPr>
              <a:t> </a:t>
            </a:r>
            <a:r>
              <a:rPr lang="fr-FR" sz="1100" b="1" dirty="0" smtClean="0">
                <a:solidFill>
                  <a:srgbClr val="632523"/>
                </a:solidFill>
                <a:latin typeface="Calibri" pitchFamily="34" charset="0"/>
                <a:ea typeface="Arial Unicode MS" pitchFamily="34" charset="-128"/>
                <a:cs typeface="Arial Unicode MS" pitchFamily="34" charset="-128"/>
              </a:rPr>
              <a:t>10 juin 2016</a:t>
            </a:r>
            <a:endParaRPr lang="fr-FR" sz="1100" b="1" dirty="0">
              <a:solidFill>
                <a:srgbClr val="632523"/>
              </a:solidFill>
              <a:latin typeface="Calibri" pitchFamily="34" charset="0"/>
              <a:ea typeface="Arial Unicode MS" pitchFamily="34" charset="-128"/>
              <a:cs typeface="Arial Unicode MS" pitchFamily="34" charset="-128"/>
            </a:endParaRPr>
          </a:p>
          <a:p>
            <a:pPr marL="171450" indent="-171450" algn="just">
              <a:spcBef>
                <a:spcPct val="20000"/>
              </a:spcBef>
              <a:buFont typeface="Wingdings" pitchFamily="2" charset="2"/>
              <a:buChar char="ü"/>
            </a:pPr>
            <a:r>
              <a:rPr lang="fr-FR" sz="1100" dirty="0" smtClean="0">
                <a:solidFill>
                  <a:srgbClr val="632523"/>
                </a:solidFill>
                <a:latin typeface="Calibri" pitchFamily="34" charset="0"/>
                <a:ea typeface="Arial Unicode MS" pitchFamily="34" charset="-128"/>
                <a:cs typeface="Arial Unicode MS" pitchFamily="34" charset="-128"/>
              </a:rPr>
              <a:t>8h a 10 h : Pose des affiches et distribution des </a:t>
            </a:r>
            <a:r>
              <a:rPr lang="fr-FR" sz="1100" dirty="0" err="1" smtClean="0">
                <a:solidFill>
                  <a:srgbClr val="632523"/>
                </a:solidFill>
                <a:latin typeface="Calibri" pitchFamily="34" charset="0"/>
                <a:ea typeface="Arial Unicode MS" pitchFamily="34" charset="-128"/>
                <a:cs typeface="Arial Unicode MS" pitchFamily="34" charset="-128"/>
              </a:rPr>
              <a:t>flyers</a:t>
            </a:r>
            <a:r>
              <a:rPr lang="fr-FR" sz="1100" dirty="0" smtClean="0">
                <a:solidFill>
                  <a:srgbClr val="632523"/>
                </a:solidFill>
                <a:latin typeface="Calibri" pitchFamily="34" charset="0"/>
                <a:ea typeface="Arial Unicode MS" pitchFamily="34" charset="-128"/>
                <a:cs typeface="Arial Unicode MS" pitchFamily="34" charset="-128"/>
              </a:rPr>
              <a:t> au voyageurs et commerçants de la gare</a:t>
            </a:r>
          </a:p>
          <a:p>
            <a:pPr marL="171450" indent="-171450" algn="just">
              <a:spcBef>
                <a:spcPct val="20000"/>
              </a:spcBef>
              <a:buFont typeface="Wingdings" pitchFamily="2" charset="2"/>
              <a:buChar char="ü"/>
            </a:pPr>
            <a:r>
              <a:rPr lang="fr-FR" sz="1100" dirty="0" smtClean="0">
                <a:solidFill>
                  <a:srgbClr val="632523"/>
                </a:solidFill>
                <a:latin typeface="Calibri" pitchFamily="34" charset="0"/>
                <a:ea typeface="Arial Unicode MS" pitchFamily="34" charset="-128"/>
                <a:cs typeface="Arial Unicode MS" pitchFamily="34" charset="-128"/>
              </a:rPr>
              <a:t>10h. 1h Cérémonie de lancement dans l’esplanade la Gare voyageur de Yaoundé.</a:t>
            </a:r>
            <a:endParaRPr lang="fr-FR" sz="1100" dirty="0">
              <a:solidFill>
                <a:srgbClr val="632523"/>
              </a:solidFill>
              <a:latin typeface="Calibri" pitchFamily="34" charset="0"/>
              <a:ea typeface="Arial Unicode MS" pitchFamily="34" charset="-128"/>
              <a:cs typeface="Arial Unicode MS" pitchFamily="34" charset="-128"/>
            </a:endParaRPr>
          </a:p>
          <a:p>
            <a:pPr marL="171450" indent="-171450" algn="just">
              <a:spcBef>
                <a:spcPct val="20000"/>
              </a:spcBef>
              <a:buFont typeface="Wingdings" pitchFamily="2" charset="2"/>
              <a:buChar char="ü"/>
            </a:pPr>
            <a:r>
              <a:rPr lang="fr-FR" sz="1100" dirty="0" smtClean="0">
                <a:solidFill>
                  <a:srgbClr val="632523"/>
                </a:solidFill>
                <a:latin typeface="Calibri" pitchFamily="34" charset="0"/>
                <a:ea typeface="Arial Unicode MS" pitchFamily="34" charset="-128"/>
                <a:cs typeface="Arial Unicode MS" pitchFamily="34" charset="-128"/>
              </a:rPr>
              <a:t>10h 13 h :Campagne de sensibilisation au passage a niveau de </a:t>
            </a:r>
            <a:r>
              <a:rPr lang="fr-FR" sz="1100" dirty="0" err="1" smtClean="0">
                <a:solidFill>
                  <a:srgbClr val="632523"/>
                </a:solidFill>
                <a:latin typeface="Calibri" pitchFamily="34" charset="0"/>
                <a:ea typeface="Arial Unicode MS" pitchFamily="34" charset="-128"/>
                <a:cs typeface="Arial Unicode MS" pitchFamily="34" charset="-128"/>
              </a:rPr>
              <a:t>Obobogo</a:t>
            </a:r>
            <a:r>
              <a:rPr lang="fr-FR" sz="1100" dirty="0" smtClean="0">
                <a:solidFill>
                  <a:srgbClr val="632523"/>
                </a:solidFill>
                <a:latin typeface="Calibri" pitchFamily="34" charset="0"/>
                <a:ea typeface="Arial Unicode MS" pitchFamily="34" charset="-128"/>
                <a:cs typeface="Arial Unicode MS" pitchFamily="34" charset="-128"/>
              </a:rPr>
              <a:t>.</a:t>
            </a:r>
            <a:endParaRPr lang="fr-FR" sz="1100" dirty="0">
              <a:solidFill>
                <a:srgbClr val="632523"/>
              </a:solidFill>
              <a:latin typeface="Calibri" pitchFamily="34" charset="0"/>
              <a:ea typeface="Arial Unicode MS" pitchFamily="34" charset="-128"/>
              <a:cs typeface="Arial Unicode MS" pitchFamily="34" charset="-128"/>
            </a:endParaRPr>
          </a:p>
          <a:p>
            <a:pPr marL="171450" indent="-171450" algn="just">
              <a:spcBef>
                <a:spcPct val="20000"/>
              </a:spcBef>
              <a:buFont typeface="Wingdings" pitchFamily="2" charset="2"/>
              <a:buChar char="ü"/>
            </a:pPr>
            <a:r>
              <a:rPr lang="fr-FR" sz="1100" dirty="0" smtClean="0">
                <a:solidFill>
                  <a:srgbClr val="632523"/>
                </a:solidFill>
                <a:latin typeface="Calibri" pitchFamily="34" charset="0"/>
                <a:ea typeface="Arial Unicode MS" pitchFamily="34" charset="-128"/>
                <a:cs typeface="Arial Unicode MS" pitchFamily="34" charset="-128"/>
              </a:rPr>
              <a:t>14 h 16 h:  Campagne de sensibilisation au passage piéton de </a:t>
            </a:r>
            <a:r>
              <a:rPr lang="fr-FR" sz="1100" dirty="0" err="1" smtClean="0">
                <a:solidFill>
                  <a:srgbClr val="632523"/>
                </a:solidFill>
                <a:latin typeface="Calibri" pitchFamily="34" charset="0"/>
                <a:ea typeface="Arial Unicode MS" pitchFamily="34" charset="-128"/>
                <a:cs typeface="Arial Unicode MS" pitchFamily="34" charset="-128"/>
              </a:rPr>
              <a:t>Olezoa</a:t>
            </a:r>
            <a:r>
              <a:rPr lang="fr-FR" sz="1100" dirty="0" smtClean="0">
                <a:solidFill>
                  <a:srgbClr val="632523"/>
                </a:solidFill>
                <a:latin typeface="Calibri" pitchFamily="34" charset="0"/>
                <a:ea typeface="Arial Unicode MS" pitchFamily="34" charset="-128"/>
                <a:cs typeface="Arial Unicode MS" pitchFamily="34" charset="-128"/>
              </a:rPr>
              <a:t>.</a:t>
            </a:r>
          </a:p>
          <a:p>
            <a:pPr marL="171450" indent="-171450" algn="just">
              <a:spcBef>
                <a:spcPct val="20000"/>
              </a:spcBef>
            </a:pPr>
            <a:endParaRPr lang="fr-FR" sz="1100" dirty="0">
              <a:solidFill>
                <a:srgbClr val="632523"/>
              </a:solidFill>
              <a:latin typeface="Calibri" pitchFamily="34" charset="0"/>
              <a:ea typeface="Arial Unicode MS" pitchFamily="34" charset="-128"/>
              <a:cs typeface="Arial Unicode MS" pitchFamily="34" charset="-128"/>
            </a:endParaRPr>
          </a:p>
          <a:p>
            <a:pPr marL="171450" indent="-171450" algn="just"/>
            <a:r>
              <a:rPr lang="fr-FR" sz="1100" dirty="0">
                <a:solidFill>
                  <a:srgbClr val="632523"/>
                </a:solidFill>
                <a:latin typeface="Calibri" pitchFamily="34" charset="0"/>
              </a:rPr>
              <a:t> </a:t>
            </a:r>
            <a:r>
              <a:rPr lang="fr-FR" sz="1100" b="1" dirty="0" smtClean="0">
                <a:solidFill>
                  <a:srgbClr val="632523"/>
                </a:solidFill>
                <a:latin typeface="Calibri" pitchFamily="34" charset="0"/>
              </a:rPr>
              <a:t>11 Juin 2016.</a:t>
            </a:r>
            <a:r>
              <a:rPr lang="fr-FR" sz="1100" dirty="0" smtClean="0">
                <a:solidFill>
                  <a:srgbClr val="632523"/>
                </a:solidFill>
                <a:latin typeface="Calibri" pitchFamily="34" charset="0"/>
                <a:ea typeface="Arial Unicode MS" pitchFamily="34" charset="-128"/>
                <a:cs typeface="Arial Unicode MS" pitchFamily="34" charset="-128"/>
              </a:rPr>
              <a:t> </a:t>
            </a:r>
          </a:p>
          <a:p>
            <a:pPr marL="171450" indent="-171450" algn="just">
              <a:buFont typeface="Wingdings" pitchFamily="2" charset="2"/>
              <a:buChar char="ü"/>
            </a:pPr>
            <a:r>
              <a:rPr lang="fr-FR" sz="1100" dirty="0" smtClean="0">
                <a:solidFill>
                  <a:srgbClr val="632523"/>
                </a:solidFill>
                <a:latin typeface="Calibri" pitchFamily="34" charset="0"/>
                <a:ea typeface="Arial Unicode MS" pitchFamily="34" charset="-128"/>
                <a:cs typeface="Arial Unicode MS" pitchFamily="34" charset="-128"/>
              </a:rPr>
              <a:t>8h -13h: Campagne de sensibilisation au départ et l’arrivée des train.</a:t>
            </a:r>
          </a:p>
          <a:p>
            <a:pPr marL="171450" indent="-171450" algn="just">
              <a:buFont typeface="Wingdings" pitchFamily="2" charset="2"/>
              <a:buChar char="ü"/>
            </a:pPr>
            <a:r>
              <a:rPr lang="fr-FR" sz="1100" dirty="0" smtClean="0">
                <a:solidFill>
                  <a:srgbClr val="632523"/>
                </a:solidFill>
                <a:latin typeface="Calibri" pitchFamily="34" charset="0"/>
                <a:ea typeface="Arial Unicode MS" pitchFamily="34" charset="-128"/>
                <a:cs typeface="Arial Unicode MS" pitchFamily="34" charset="-128"/>
              </a:rPr>
              <a:t>8h -13h: Conférence de presse</a:t>
            </a:r>
            <a:endParaRPr lang="fr-FR" sz="1050" b="1" dirty="0" smtClean="0">
              <a:solidFill>
                <a:srgbClr val="632523"/>
              </a:solidFill>
              <a:latin typeface="Calibri" pitchFamily="34" charset="0"/>
            </a:endParaRPr>
          </a:p>
          <a:p>
            <a:pPr marL="171450" indent="-171450" algn="just"/>
            <a:endParaRPr lang="fr-FR" sz="1100" dirty="0" smtClean="0">
              <a:solidFill>
                <a:srgbClr val="632523"/>
              </a:solidFill>
              <a:latin typeface="Calibri" pitchFamily="34" charset="0"/>
              <a:ea typeface="Arial Unicode MS" pitchFamily="34" charset="-128"/>
              <a:cs typeface="Arial Unicode MS" pitchFamily="34" charset="-128"/>
            </a:endParaRPr>
          </a:p>
          <a:p>
            <a:pPr marL="171450" indent="-171450" algn="just"/>
            <a:r>
              <a:rPr lang="fr-FR" sz="1100" dirty="0" smtClean="0">
                <a:solidFill>
                  <a:srgbClr val="632523"/>
                </a:solidFill>
                <a:latin typeface="Calibri" pitchFamily="34" charset="0"/>
                <a:ea typeface="Arial Unicode MS" pitchFamily="34" charset="-128"/>
                <a:cs typeface="Arial Unicode MS" pitchFamily="34" charset="-128"/>
              </a:rPr>
              <a:t> </a:t>
            </a:r>
            <a:endParaRPr lang="fr-FR" sz="1100" b="1" dirty="0">
              <a:solidFill>
                <a:srgbClr val="632523"/>
              </a:solidFill>
              <a:latin typeface="Calibri" pitchFamily="34" charset="0"/>
            </a:endParaRPr>
          </a:p>
          <a:p>
            <a:pPr marL="171450" indent="-171450">
              <a:spcBef>
                <a:spcPct val="20000"/>
              </a:spcBef>
            </a:pPr>
            <a:r>
              <a:rPr lang="fr-FR" sz="1100" dirty="0">
                <a:latin typeface="Calibri entete"/>
                <a:hlinkClick r:id="rId2"/>
              </a:rPr>
              <a:t/>
            </a:r>
            <a:br>
              <a:rPr lang="fr-FR" sz="1100" dirty="0">
                <a:latin typeface="Calibri entete"/>
                <a:hlinkClick r:id="rId2"/>
              </a:rPr>
            </a:br>
            <a:endParaRPr lang="fr-FR" sz="1100" b="1" dirty="0">
              <a:latin typeface="Calibri entete"/>
              <a:ea typeface="Arial Unicode MS" pitchFamily="34" charset="-128"/>
              <a:cs typeface="Arial Unicode MS" pitchFamily="34" charset="-128"/>
            </a:endParaRPr>
          </a:p>
          <a:p>
            <a:pPr marL="171450" indent="-171450">
              <a:spcBef>
                <a:spcPct val="20000"/>
              </a:spcBef>
            </a:pPr>
            <a:endParaRPr lang="fr-FR" sz="1300" dirty="0">
              <a:solidFill>
                <a:srgbClr val="898989"/>
              </a:solidFill>
              <a:latin typeface="Calibri" pitchFamily="34" charset="0"/>
            </a:endParaRPr>
          </a:p>
        </p:txBody>
      </p:sp>
      <p:sp>
        <p:nvSpPr>
          <p:cNvPr id="11" name="Titre 1"/>
          <p:cNvSpPr txBox="1">
            <a:spLocks/>
          </p:cNvSpPr>
          <p:nvPr/>
        </p:nvSpPr>
        <p:spPr>
          <a:xfrm>
            <a:off x="366713" y="34925"/>
            <a:ext cx="4438650" cy="804863"/>
          </a:xfrm>
          <a:prstGeom prst="rect">
            <a:avLst/>
          </a:prstGeom>
        </p:spPr>
        <p:txBody>
          <a:bodyPr lIns="70225" tIns="35113" rIns="70225" bIns="35113" anchor="ctr">
            <a:normAutofit/>
          </a:bodyPr>
          <a:lstStyle/>
          <a:p>
            <a:pPr marL="171582" defTabSz="702224" fontAlgn="auto">
              <a:spcAft>
                <a:spcPts val="0"/>
              </a:spcAft>
              <a:defRPr/>
            </a:pPr>
            <a:r>
              <a:rPr lang="fr-FR" sz="1327" b="1" dirty="0" smtClean="0">
                <a:solidFill>
                  <a:schemeClr val="bg1"/>
                </a:solidFill>
                <a:latin typeface="Century Gothic" charset="0"/>
                <a:ea typeface="ＭＳ Ｐゴシック" charset="0"/>
                <a:cs typeface="+mn-cs"/>
              </a:rPr>
              <a:t>Programme des </a:t>
            </a:r>
            <a:r>
              <a:rPr lang="fr-FR" sz="1327" b="1" dirty="0" smtClean="0">
                <a:solidFill>
                  <a:schemeClr val="bg1"/>
                </a:solidFill>
                <a:latin typeface="Century Gothic" charset="0"/>
                <a:ea typeface="ＭＳ Ｐゴシック" charset="0"/>
                <a:cs typeface="+mn-cs"/>
              </a:rPr>
              <a:t>activités</a:t>
            </a:r>
            <a:endParaRPr lang="fr-FR" sz="1327" b="1" dirty="0">
              <a:solidFill>
                <a:schemeClr val="bg1"/>
              </a:solidFill>
              <a:latin typeface="Century Gothic" charset="0"/>
              <a:ea typeface="ＭＳ Ｐゴシック" charset="0"/>
              <a:cs typeface="+mn-cs"/>
            </a:endParaRPr>
          </a:p>
        </p:txBody>
      </p:sp>
      <p:pic>
        <p:nvPicPr>
          <p:cNvPr id="5125" name="Picture 2"/>
          <p:cNvPicPr>
            <a:picLocks noChangeAspect="1" noChangeArrowheads="1"/>
          </p:cNvPicPr>
          <p:nvPr/>
        </p:nvPicPr>
        <p:blipFill>
          <a:blip r:embed="rId3" cstate="print"/>
          <a:srcRect l="5017" r="83282"/>
          <a:stretch>
            <a:fillRect/>
          </a:stretch>
        </p:blipFill>
        <p:spPr bwMode="auto">
          <a:xfrm>
            <a:off x="0" y="0"/>
            <a:ext cx="265113" cy="7169150"/>
          </a:xfrm>
          <a:prstGeom prst="rect">
            <a:avLst/>
          </a:prstGeom>
          <a:noFill/>
          <a:ln w="9525">
            <a:noFill/>
            <a:miter lim="800000"/>
            <a:headEnd/>
            <a:tailEnd/>
          </a:ln>
        </p:spPr>
      </p:pic>
      <p:sp>
        <p:nvSpPr>
          <p:cNvPr id="5126" name="Titre 1"/>
          <p:cNvSpPr txBox="1">
            <a:spLocks/>
          </p:cNvSpPr>
          <p:nvPr/>
        </p:nvSpPr>
        <p:spPr bwMode="auto">
          <a:xfrm>
            <a:off x="402415" y="2155815"/>
            <a:ext cx="4381500" cy="142875"/>
          </a:xfrm>
          <a:prstGeom prst="rect">
            <a:avLst/>
          </a:prstGeom>
          <a:solidFill>
            <a:srgbClr val="7030A0"/>
          </a:solidFill>
          <a:ln w="9525">
            <a:noFill/>
            <a:miter lim="800000"/>
            <a:headEnd/>
            <a:tailEnd/>
          </a:ln>
        </p:spPr>
        <p:txBody>
          <a:bodyPr lIns="70225" tIns="35113" rIns="70225" bIns="35113" anchor="ctr"/>
          <a:lstStyle/>
          <a:p>
            <a:pPr marL="171450"/>
            <a:r>
              <a:rPr lang="fr-FR" sz="1100" b="1" dirty="0" smtClean="0">
                <a:solidFill>
                  <a:schemeClr val="bg1"/>
                </a:solidFill>
                <a:latin typeface="Century Gothic" pitchFamily="34" charset="0"/>
                <a:ea typeface="ＭＳ Ｐゴシック" pitchFamily="34" charset="-128"/>
              </a:rPr>
              <a:t>Ressources </a:t>
            </a:r>
          </a:p>
        </p:txBody>
      </p:sp>
      <p:sp>
        <p:nvSpPr>
          <p:cNvPr id="5130" name="Rectangle 3"/>
          <p:cNvSpPr>
            <a:spLocks noChangeArrowheads="1"/>
          </p:cNvSpPr>
          <p:nvPr/>
        </p:nvSpPr>
        <p:spPr bwMode="auto">
          <a:xfrm>
            <a:off x="1045357" y="5799152"/>
            <a:ext cx="2929741" cy="1118768"/>
          </a:xfrm>
          <a:prstGeom prst="rect">
            <a:avLst/>
          </a:prstGeom>
          <a:noFill/>
          <a:ln w="9525">
            <a:noFill/>
            <a:miter lim="800000"/>
            <a:headEnd/>
            <a:tailEnd/>
          </a:ln>
        </p:spPr>
        <p:txBody>
          <a:bodyPr wrap="square">
            <a:spAutoFit/>
          </a:bodyPr>
          <a:lstStyle/>
          <a:p>
            <a:pPr>
              <a:lnSpc>
                <a:spcPct val="115000"/>
              </a:lnSpc>
            </a:pPr>
            <a:r>
              <a:rPr lang="fr-FR" sz="800" dirty="0">
                <a:solidFill>
                  <a:srgbClr val="000066"/>
                </a:solidFill>
                <a:latin typeface="Arial Rounded MT Bold" pitchFamily="34" charset="0"/>
              </a:rPr>
              <a:t>BP 12717 Douala, CAMEROUN  </a:t>
            </a:r>
          </a:p>
          <a:p>
            <a:pPr>
              <a:lnSpc>
                <a:spcPct val="115000"/>
              </a:lnSpc>
            </a:pPr>
            <a:r>
              <a:rPr lang="fr-FR" sz="800" dirty="0">
                <a:solidFill>
                  <a:srgbClr val="000066"/>
                </a:solidFill>
                <a:latin typeface="Arial Rounded MT Bold" pitchFamily="34" charset="0"/>
              </a:rPr>
              <a:t>Tél (</a:t>
            </a:r>
            <a:r>
              <a:rPr lang="fr-FR" sz="800" dirty="0" err="1">
                <a:solidFill>
                  <a:srgbClr val="000066"/>
                </a:solidFill>
                <a:latin typeface="Arial Rounded MT Bold" pitchFamily="34" charset="0"/>
              </a:rPr>
              <a:t>Bur</a:t>
            </a:r>
            <a:r>
              <a:rPr lang="fr-FR" sz="800" dirty="0">
                <a:solidFill>
                  <a:srgbClr val="000066"/>
                </a:solidFill>
                <a:latin typeface="Arial Rounded MT Bold" pitchFamily="34" charset="0"/>
              </a:rPr>
              <a:t>) : +237 </a:t>
            </a:r>
            <a:r>
              <a:rPr lang="en-US" sz="800" dirty="0">
                <a:solidFill>
                  <a:srgbClr val="000066"/>
                </a:solidFill>
                <a:latin typeface="Arial Rounded MT Bold" pitchFamily="34" charset="0"/>
              </a:rPr>
              <a:t>243 10 10 48  </a:t>
            </a:r>
          </a:p>
          <a:p>
            <a:pPr>
              <a:lnSpc>
                <a:spcPct val="115000"/>
              </a:lnSpc>
            </a:pPr>
            <a:r>
              <a:rPr lang="en-US" sz="800" dirty="0">
                <a:solidFill>
                  <a:srgbClr val="000066"/>
                </a:solidFill>
                <a:latin typeface="Arial Rounded MT Bold" pitchFamily="34" charset="0"/>
              </a:rPr>
              <a:t> Mob: +237 67633 1111 /  699 92 69 46</a:t>
            </a:r>
            <a:endParaRPr lang="fr-FR" sz="800" dirty="0">
              <a:solidFill>
                <a:srgbClr val="000066"/>
              </a:solidFill>
              <a:latin typeface="Arial Rounded MT Bold" pitchFamily="34" charset="0"/>
            </a:endParaRPr>
          </a:p>
          <a:p>
            <a:pPr>
              <a:lnSpc>
                <a:spcPct val="115000"/>
              </a:lnSpc>
            </a:pPr>
            <a:r>
              <a:rPr lang="en-US" sz="800" dirty="0">
                <a:solidFill>
                  <a:srgbClr val="000066"/>
                </a:solidFill>
                <a:latin typeface="Arial Rounded MT Bold" pitchFamily="34" charset="0"/>
                <a:hlinkClick r:id="rId4"/>
              </a:rPr>
              <a:t>securoute2004@yahoo.fr</a:t>
            </a:r>
            <a:r>
              <a:rPr lang="en-US" sz="800" dirty="0">
                <a:solidFill>
                  <a:srgbClr val="000066"/>
                </a:solidFill>
                <a:latin typeface="Arial Rounded MT Bold" pitchFamily="34" charset="0"/>
              </a:rPr>
              <a:t>  /      www.facebook/securoute</a:t>
            </a:r>
          </a:p>
          <a:p>
            <a:pPr>
              <a:lnSpc>
                <a:spcPct val="115000"/>
              </a:lnSpc>
            </a:pPr>
            <a:r>
              <a:rPr lang="en-US" sz="800" dirty="0">
                <a:solidFill>
                  <a:srgbClr val="000066"/>
                </a:solidFill>
                <a:latin typeface="Arial Rounded MT Bold" pitchFamily="34" charset="0"/>
              </a:rPr>
              <a:t>             @</a:t>
            </a:r>
            <a:r>
              <a:rPr lang="en-US" sz="800" dirty="0" err="1">
                <a:solidFill>
                  <a:srgbClr val="000066"/>
                </a:solidFill>
                <a:latin typeface="Arial Rounded MT Bold" pitchFamily="34" charset="0"/>
              </a:rPr>
              <a:t>securouteafrica</a:t>
            </a:r>
            <a:r>
              <a:rPr lang="en-US" sz="800" dirty="0">
                <a:solidFill>
                  <a:srgbClr val="000066"/>
                </a:solidFill>
                <a:latin typeface="Arial Rounded MT Bold" pitchFamily="34" charset="0"/>
              </a:rPr>
              <a:t>           </a:t>
            </a:r>
            <a:endParaRPr lang="en-US" sz="800" dirty="0" smtClean="0">
              <a:solidFill>
                <a:srgbClr val="000066"/>
              </a:solidFill>
              <a:latin typeface="Arial Rounded MT Bold" pitchFamily="34" charset="0"/>
            </a:endParaRPr>
          </a:p>
          <a:p>
            <a:pPr>
              <a:lnSpc>
                <a:spcPct val="115000"/>
              </a:lnSpc>
            </a:pPr>
            <a:r>
              <a:rPr lang="en-US" sz="800" dirty="0" err="1" smtClean="0">
                <a:solidFill>
                  <a:srgbClr val="000066"/>
                </a:solidFill>
                <a:latin typeface="Arial Rounded MT Bold" pitchFamily="34" charset="0"/>
              </a:rPr>
              <a:t>securouteafrique</a:t>
            </a:r>
            <a:r>
              <a:rPr lang="en-US" sz="800" dirty="0">
                <a:solidFill>
                  <a:srgbClr val="000066"/>
                </a:solidFill>
                <a:latin typeface="Arial Rounded MT Bold" pitchFamily="34" charset="0"/>
              </a:rPr>
              <a:t> </a:t>
            </a:r>
            <a:r>
              <a:rPr lang="en-US" sz="1000" dirty="0">
                <a:solidFill>
                  <a:srgbClr val="000066"/>
                </a:solidFill>
                <a:latin typeface="Arial Rounded MT Bold" pitchFamily="34" charset="0"/>
              </a:rPr>
              <a:t> </a:t>
            </a:r>
            <a:endParaRPr lang="fr-FR" sz="1000" dirty="0">
              <a:solidFill>
                <a:srgbClr val="000066"/>
              </a:solidFill>
              <a:latin typeface="Arial Rounded MT Bold" pitchFamily="34" charset="0"/>
            </a:endParaRPr>
          </a:p>
        </p:txBody>
      </p:sp>
      <p:pic>
        <p:nvPicPr>
          <p:cNvPr id="5131" name="Picture 2"/>
          <p:cNvPicPr>
            <a:picLocks noChangeAspect="1" noChangeArrowheads="1"/>
          </p:cNvPicPr>
          <p:nvPr/>
        </p:nvPicPr>
        <p:blipFill>
          <a:blip r:embed="rId5" cstate="print"/>
          <a:srcRect l="83282" r="5017"/>
          <a:stretch>
            <a:fillRect/>
          </a:stretch>
        </p:blipFill>
        <p:spPr bwMode="auto">
          <a:xfrm>
            <a:off x="5111750" y="0"/>
            <a:ext cx="265113" cy="7169150"/>
          </a:xfrm>
          <a:prstGeom prst="rect">
            <a:avLst/>
          </a:prstGeom>
          <a:noFill/>
          <a:ln w="9525">
            <a:noFill/>
            <a:miter lim="800000"/>
            <a:headEnd/>
            <a:tailEnd/>
          </a:ln>
        </p:spPr>
      </p:pic>
      <p:pic>
        <p:nvPicPr>
          <p:cNvPr id="5132" name="Picture 2" descr="C:\PAPA\AAAAAAAANDENGATA\NDENGATA\LOGGO\logo MINTRANS.jpg"/>
          <p:cNvPicPr>
            <a:picLocks noChangeAspect="1" noChangeArrowheads="1"/>
          </p:cNvPicPr>
          <p:nvPr/>
        </p:nvPicPr>
        <p:blipFill>
          <a:blip r:embed="rId6" cstate="print"/>
          <a:srcRect/>
          <a:stretch>
            <a:fillRect/>
          </a:stretch>
        </p:blipFill>
        <p:spPr bwMode="auto">
          <a:xfrm>
            <a:off x="1902613" y="4227517"/>
            <a:ext cx="501650" cy="517525"/>
          </a:xfrm>
          <a:prstGeom prst="rect">
            <a:avLst/>
          </a:prstGeom>
          <a:noFill/>
          <a:ln w="9525">
            <a:noFill/>
            <a:miter lim="800000"/>
            <a:headEnd/>
            <a:tailEnd/>
          </a:ln>
        </p:spPr>
      </p:pic>
      <p:pic>
        <p:nvPicPr>
          <p:cNvPr id="5134" name="Picture 4" descr="C:\PAPA\AAAAAAAANDENGATA\NDENGATA\LOGGO\ilcad.jpg"/>
          <p:cNvPicPr>
            <a:picLocks noChangeAspect="1" noChangeArrowheads="1"/>
          </p:cNvPicPr>
          <p:nvPr/>
        </p:nvPicPr>
        <p:blipFill>
          <a:blip r:embed="rId7" cstate="print"/>
          <a:srcRect l="9985" t="21786" r="10014" b="19435"/>
          <a:stretch>
            <a:fillRect/>
          </a:stretch>
        </p:blipFill>
        <p:spPr bwMode="auto">
          <a:xfrm>
            <a:off x="2402679" y="4870459"/>
            <a:ext cx="1001712" cy="390525"/>
          </a:xfrm>
          <a:prstGeom prst="rect">
            <a:avLst/>
          </a:prstGeom>
          <a:noFill/>
          <a:ln w="9525">
            <a:noFill/>
            <a:miter lim="800000"/>
            <a:headEnd/>
            <a:tailEnd/>
          </a:ln>
        </p:spPr>
      </p:pic>
      <p:pic>
        <p:nvPicPr>
          <p:cNvPr id="5135" name="Picture 5" descr="C:\PAPA\AAAAAAAANDENGATA\NDENGATA\LOGGO\MINTRAV (2).jpg"/>
          <p:cNvPicPr>
            <a:picLocks noChangeAspect="1" noChangeArrowheads="1"/>
          </p:cNvPicPr>
          <p:nvPr/>
        </p:nvPicPr>
        <p:blipFill>
          <a:blip r:embed="rId8" cstate="print"/>
          <a:srcRect l="8630" t="4829" r="3706" b="4829"/>
          <a:stretch>
            <a:fillRect/>
          </a:stretch>
        </p:blipFill>
        <p:spPr bwMode="auto">
          <a:xfrm>
            <a:off x="2545555" y="4227517"/>
            <a:ext cx="563563" cy="500063"/>
          </a:xfrm>
          <a:prstGeom prst="rect">
            <a:avLst/>
          </a:prstGeom>
          <a:noFill/>
          <a:ln w="9525">
            <a:noFill/>
            <a:miter lim="800000"/>
            <a:headEnd/>
            <a:tailEnd/>
          </a:ln>
        </p:spPr>
      </p:pic>
      <p:pic>
        <p:nvPicPr>
          <p:cNvPr id="5136" name="Picture 6" descr="C:\PAPA\AAAAAAAANDENGATA\NDENGATA\LOGGO\logo-04.png"/>
          <p:cNvPicPr>
            <a:picLocks noChangeAspect="1" noChangeArrowheads="1"/>
          </p:cNvPicPr>
          <p:nvPr/>
        </p:nvPicPr>
        <p:blipFill>
          <a:blip r:embed="rId9" cstate="print"/>
          <a:srcRect/>
          <a:stretch>
            <a:fillRect/>
          </a:stretch>
        </p:blipFill>
        <p:spPr bwMode="auto">
          <a:xfrm>
            <a:off x="4331505" y="4870459"/>
            <a:ext cx="428625" cy="449262"/>
          </a:xfrm>
          <a:prstGeom prst="rect">
            <a:avLst/>
          </a:prstGeom>
          <a:noFill/>
          <a:ln w="9525">
            <a:solidFill>
              <a:srgbClr val="FF0000"/>
            </a:solidFill>
            <a:miter lim="800000"/>
            <a:headEnd/>
            <a:tailEnd/>
          </a:ln>
        </p:spPr>
      </p:pic>
      <p:pic>
        <p:nvPicPr>
          <p:cNvPr id="5144" name="Picture 19"/>
          <p:cNvPicPr>
            <a:picLocks noChangeAspect="1" noChangeArrowheads="1"/>
          </p:cNvPicPr>
          <p:nvPr/>
        </p:nvPicPr>
        <p:blipFill>
          <a:blip r:embed="rId10" cstate="print"/>
          <a:srcRect/>
          <a:stretch>
            <a:fillRect/>
          </a:stretch>
        </p:blipFill>
        <p:spPr bwMode="auto">
          <a:xfrm>
            <a:off x="330977" y="4227517"/>
            <a:ext cx="1357312" cy="461962"/>
          </a:xfrm>
          <a:prstGeom prst="rect">
            <a:avLst/>
          </a:prstGeom>
          <a:noFill/>
          <a:ln w="9525">
            <a:noFill/>
            <a:miter lim="800000"/>
            <a:headEnd/>
            <a:tailEnd/>
          </a:ln>
        </p:spPr>
      </p:pic>
      <p:sp>
        <p:nvSpPr>
          <p:cNvPr id="5147" name="Titre 1"/>
          <p:cNvSpPr txBox="1">
            <a:spLocks/>
          </p:cNvSpPr>
          <p:nvPr/>
        </p:nvSpPr>
        <p:spPr bwMode="auto">
          <a:xfrm>
            <a:off x="259539" y="3798889"/>
            <a:ext cx="4381500" cy="285752"/>
          </a:xfrm>
          <a:prstGeom prst="rect">
            <a:avLst/>
          </a:prstGeom>
          <a:solidFill>
            <a:srgbClr val="7030A0"/>
          </a:solidFill>
          <a:ln w="9525">
            <a:noFill/>
            <a:miter lim="800000"/>
            <a:headEnd/>
            <a:tailEnd/>
          </a:ln>
        </p:spPr>
        <p:txBody>
          <a:bodyPr lIns="70225" tIns="35113" rIns="70225" bIns="35113" anchor="ctr"/>
          <a:lstStyle/>
          <a:p>
            <a:pPr marL="171450"/>
            <a:r>
              <a:rPr lang="fr-FR" sz="1100" b="1" dirty="0" smtClean="0">
                <a:solidFill>
                  <a:schemeClr val="bg1"/>
                </a:solidFill>
                <a:latin typeface="Century Gothic" pitchFamily="34" charset="0"/>
                <a:ea typeface="ＭＳ Ｐゴシック" pitchFamily="34" charset="-128"/>
              </a:rPr>
              <a:t>Nos partenaires</a:t>
            </a:r>
          </a:p>
          <a:p>
            <a:pPr marL="171450"/>
            <a:endParaRPr lang="fr-FR" sz="1100" b="1" dirty="0">
              <a:solidFill>
                <a:schemeClr val="bg1"/>
              </a:solidFill>
              <a:latin typeface="Century Gothic" pitchFamily="34" charset="0"/>
              <a:ea typeface="ＭＳ Ｐゴシック" pitchFamily="34" charset="-128"/>
            </a:endParaRPr>
          </a:p>
        </p:txBody>
      </p:sp>
      <p:sp>
        <p:nvSpPr>
          <p:cNvPr id="5151" name="Titre 1"/>
          <p:cNvSpPr txBox="1">
            <a:spLocks/>
          </p:cNvSpPr>
          <p:nvPr/>
        </p:nvSpPr>
        <p:spPr bwMode="auto">
          <a:xfrm>
            <a:off x="330977" y="5584839"/>
            <a:ext cx="4381500" cy="142875"/>
          </a:xfrm>
          <a:prstGeom prst="rect">
            <a:avLst/>
          </a:prstGeom>
          <a:solidFill>
            <a:srgbClr val="7030A0"/>
          </a:solidFill>
          <a:ln w="9525">
            <a:noFill/>
            <a:miter lim="800000"/>
            <a:headEnd/>
            <a:tailEnd/>
          </a:ln>
        </p:spPr>
        <p:txBody>
          <a:bodyPr lIns="70225" tIns="35113" rIns="70225" bIns="35113" anchor="ctr"/>
          <a:lstStyle/>
          <a:p>
            <a:pPr marL="171450"/>
            <a:r>
              <a:rPr lang="fr-FR" sz="1100" b="1" dirty="0" smtClean="0">
                <a:solidFill>
                  <a:schemeClr val="bg1"/>
                </a:solidFill>
                <a:latin typeface="Century Gothic" pitchFamily="34" charset="0"/>
                <a:ea typeface="ＭＳ Ｐゴシック" pitchFamily="34" charset="-128"/>
              </a:rPr>
              <a:t>ORGANISATEURS</a:t>
            </a:r>
            <a:endParaRPr lang="fr-FR" sz="1100" b="1" dirty="0">
              <a:solidFill>
                <a:schemeClr val="bg1"/>
              </a:solidFill>
              <a:latin typeface="Century Gothic" pitchFamily="34" charset="0"/>
              <a:ea typeface="ＭＳ Ｐゴシック" pitchFamily="34" charset="-128"/>
            </a:endParaRPr>
          </a:p>
        </p:txBody>
      </p:sp>
      <p:pic>
        <p:nvPicPr>
          <p:cNvPr id="50" name="Image 49" descr="C:\Users\HPPRO\Pictures\logo.jpg"/>
          <p:cNvPicPr/>
          <p:nvPr/>
        </p:nvPicPr>
        <p:blipFill>
          <a:blip r:embed="rId11" cstate="print"/>
          <a:srcRect/>
          <a:stretch>
            <a:fillRect/>
          </a:stretch>
        </p:blipFill>
        <p:spPr bwMode="auto">
          <a:xfrm>
            <a:off x="330977" y="5870591"/>
            <a:ext cx="714375" cy="795338"/>
          </a:xfrm>
          <a:prstGeom prst="rect">
            <a:avLst/>
          </a:prstGeom>
          <a:ln>
            <a:noFill/>
          </a:ln>
          <a:effectLst>
            <a:outerShdw blurRad="292100" dist="139700" dir="2700000" algn="tl" rotWithShape="0">
              <a:srgbClr val="333333">
                <a:alpha val="65000"/>
              </a:srgbClr>
            </a:outerShdw>
          </a:effectLst>
        </p:spPr>
      </p:pic>
      <p:pic>
        <p:nvPicPr>
          <p:cNvPr id="5153" name="Picture 7" descr="C:\PAPA\AAAAAAAANDENGATA\NDENGATA\LOGGO\SAVES KIDS LOGO.jpg"/>
          <p:cNvPicPr>
            <a:picLocks noChangeAspect="1" noChangeArrowheads="1"/>
          </p:cNvPicPr>
          <p:nvPr/>
        </p:nvPicPr>
        <p:blipFill>
          <a:blip r:embed="rId12" cstate="print"/>
          <a:srcRect l="3406"/>
          <a:stretch>
            <a:fillRect/>
          </a:stretch>
        </p:blipFill>
        <p:spPr bwMode="auto">
          <a:xfrm>
            <a:off x="330977" y="5299087"/>
            <a:ext cx="1071562" cy="252412"/>
          </a:xfrm>
          <a:prstGeom prst="rect">
            <a:avLst/>
          </a:prstGeom>
          <a:noFill/>
          <a:ln w="9525">
            <a:noFill/>
            <a:miter lim="800000"/>
            <a:headEnd/>
            <a:tailEnd/>
          </a:ln>
        </p:spPr>
      </p:pic>
      <p:pic>
        <p:nvPicPr>
          <p:cNvPr id="5154" name="Picture 2"/>
          <p:cNvPicPr>
            <a:picLocks noChangeAspect="1" noChangeArrowheads="1"/>
          </p:cNvPicPr>
          <p:nvPr/>
        </p:nvPicPr>
        <p:blipFill>
          <a:blip r:embed="rId13" cstate="print"/>
          <a:srcRect r="3847"/>
          <a:stretch>
            <a:fillRect/>
          </a:stretch>
        </p:blipFill>
        <p:spPr bwMode="auto">
          <a:xfrm>
            <a:off x="473853" y="4870459"/>
            <a:ext cx="1785937" cy="360362"/>
          </a:xfrm>
          <a:prstGeom prst="rect">
            <a:avLst/>
          </a:prstGeom>
          <a:noFill/>
          <a:ln w="9525">
            <a:noFill/>
            <a:miter lim="800000"/>
            <a:headEnd/>
            <a:tailEnd/>
          </a:ln>
        </p:spPr>
      </p:pic>
      <p:pic>
        <p:nvPicPr>
          <p:cNvPr id="5158" name="Image 41" descr="https://encrypted-tbn0.gstatic.com/images?q=tbn:ANd9GcQRKUfpQe9rQdewZ0jg0tdUuHvW8F69pkHaROf9RuJT2mpWoCZOtQ"/>
          <p:cNvPicPr>
            <a:picLocks noChangeAspect="1" noChangeArrowheads="1"/>
          </p:cNvPicPr>
          <p:nvPr/>
        </p:nvPicPr>
        <p:blipFill>
          <a:blip r:embed="rId14" cstate="print"/>
          <a:srcRect l="54726"/>
          <a:stretch>
            <a:fillRect/>
          </a:stretch>
        </p:blipFill>
        <p:spPr bwMode="auto">
          <a:xfrm>
            <a:off x="1116795" y="6513533"/>
            <a:ext cx="285750" cy="269875"/>
          </a:xfrm>
          <a:prstGeom prst="rect">
            <a:avLst/>
          </a:prstGeom>
          <a:noFill/>
          <a:ln w="9525">
            <a:noFill/>
            <a:miter lim="800000"/>
            <a:headEnd/>
            <a:tailEnd/>
          </a:ln>
        </p:spPr>
      </p:pic>
      <p:pic>
        <p:nvPicPr>
          <p:cNvPr id="5159" name="Image 45" descr="https://encrypted-tbn1.gstatic.com/images?q=tbn:ANd9GcT32LlHNWmg_Pdtz8R4KzaqGpbqiTmlmK4Smec7uFhi1Ah307B-"/>
          <p:cNvPicPr>
            <a:picLocks noChangeAspect="1" noChangeArrowheads="1"/>
          </p:cNvPicPr>
          <p:nvPr/>
        </p:nvPicPr>
        <p:blipFill>
          <a:blip r:embed="rId15" cstate="print"/>
          <a:srcRect l="26733" t="9964" r="28094" b="10320"/>
          <a:stretch>
            <a:fillRect/>
          </a:stretch>
        </p:blipFill>
        <p:spPr bwMode="auto">
          <a:xfrm>
            <a:off x="1045357" y="6727847"/>
            <a:ext cx="214312" cy="214313"/>
          </a:xfrm>
          <a:prstGeom prst="rect">
            <a:avLst/>
          </a:prstGeom>
          <a:noFill/>
          <a:ln w="9525">
            <a:noFill/>
            <a:miter lim="800000"/>
            <a:headEnd/>
            <a:tailEnd/>
          </a:ln>
        </p:spPr>
      </p:pic>
      <p:pic>
        <p:nvPicPr>
          <p:cNvPr id="5160" name="Image 46" descr="https://scontent-mrs1-1.xx.fbcdn.net/v/t1.0-9/12439061_757560717683606_5029092373512228918_n.jpg?oh=2b504918690e01e2d47dbfc92bd2de4a&amp;oe=57DEC36E"/>
          <p:cNvPicPr>
            <a:picLocks noChangeAspect="1" noChangeArrowheads="1"/>
          </p:cNvPicPr>
          <p:nvPr/>
        </p:nvPicPr>
        <p:blipFill>
          <a:blip r:embed="rId16" cstate="print"/>
          <a:srcRect/>
          <a:stretch>
            <a:fillRect/>
          </a:stretch>
        </p:blipFill>
        <p:spPr bwMode="auto">
          <a:xfrm>
            <a:off x="4260067" y="4298955"/>
            <a:ext cx="500062" cy="500062"/>
          </a:xfrm>
          <a:prstGeom prst="rect">
            <a:avLst/>
          </a:prstGeom>
          <a:noFill/>
          <a:ln w="9525">
            <a:noFill/>
            <a:miter lim="800000"/>
            <a:headEnd/>
            <a:tailEnd/>
          </a:ln>
        </p:spPr>
      </p:pic>
      <p:sp>
        <p:nvSpPr>
          <p:cNvPr id="42" name="Espace réservé du contenu 2"/>
          <p:cNvSpPr txBox="1">
            <a:spLocks/>
          </p:cNvSpPr>
          <p:nvPr/>
        </p:nvSpPr>
        <p:spPr>
          <a:xfrm>
            <a:off x="545291" y="2441567"/>
            <a:ext cx="4437062" cy="1571636"/>
          </a:xfrm>
          <a:prstGeom prst="rect">
            <a:avLst/>
          </a:prstGeom>
        </p:spPr>
        <p:txBody>
          <a:bodyPr lIns="70225" tIns="35113" rIns="70225" bIns="35113">
            <a:normAutofit fontScale="77500" lnSpcReduction="20000"/>
          </a:bodyPr>
          <a:lstStyle/>
          <a:p>
            <a:pPr marL="171450" indent="-171450" algn="just">
              <a:spcBef>
                <a:spcPct val="20000"/>
              </a:spcBef>
            </a:pPr>
            <a:r>
              <a:rPr lang="fr-FR" sz="1100" dirty="0">
                <a:solidFill>
                  <a:srgbClr val="632523"/>
                </a:solidFill>
                <a:latin typeface="Calibri" pitchFamily="34" charset="0"/>
                <a:ea typeface="Arial Unicode MS" pitchFamily="34" charset="-128"/>
                <a:cs typeface="Arial Unicode MS" pitchFamily="34" charset="-128"/>
              </a:rPr>
              <a:t> </a:t>
            </a:r>
            <a:r>
              <a:rPr lang="fr-FR" sz="1050" b="1" dirty="0" smtClean="0">
                <a:solidFill>
                  <a:srgbClr val="632523"/>
                </a:solidFill>
                <a:latin typeface="Calibri" pitchFamily="34" charset="0"/>
                <a:ea typeface="Arial Unicode MS" pitchFamily="34" charset="-128"/>
                <a:cs typeface="Arial Unicode MS" pitchFamily="34" charset="-128"/>
              </a:rPr>
              <a:t>MATERIELS DE SENSIBILISATION</a:t>
            </a:r>
            <a:endParaRPr lang="fr-FR" sz="1050" b="1" dirty="0">
              <a:solidFill>
                <a:srgbClr val="632523"/>
              </a:solidFill>
              <a:latin typeface="Calibri" pitchFamily="34" charset="0"/>
              <a:ea typeface="Arial Unicode MS" pitchFamily="34" charset="-128"/>
              <a:cs typeface="Arial Unicode MS" pitchFamily="34" charset="-128"/>
            </a:endParaRPr>
          </a:p>
          <a:p>
            <a:pPr marL="171450" indent="-171450" algn="just">
              <a:spcBef>
                <a:spcPct val="20000"/>
              </a:spcBef>
              <a:buFont typeface="Arial" pitchFamily="34" charset="0"/>
              <a:buChar char="•"/>
            </a:pPr>
            <a:r>
              <a:rPr lang="fr-FR" sz="1050" dirty="0" smtClean="0">
                <a:solidFill>
                  <a:srgbClr val="632523"/>
                </a:solidFill>
                <a:latin typeface="Calibri" pitchFamily="34" charset="0"/>
                <a:ea typeface="Arial Unicode MS" pitchFamily="34" charset="-128"/>
                <a:cs typeface="Arial Unicode MS" pitchFamily="34" charset="-128"/>
              </a:rPr>
              <a:t>Affiches, </a:t>
            </a:r>
          </a:p>
          <a:p>
            <a:pPr marL="171450" indent="-171450" algn="just">
              <a:spcBef>
                <a:spcPct val="20000"/>
              </a:spcBef>
              <a:buFont typeface="Arial" pitchFamily="34" charset="0"/>
              <a:buChar char="•"/>
            </a:pPr>
            <a:r>
              <a:rPr lang="fr-FR" sz="1050" dirty="0">
                <a:solidFill>
                  <a:srgbClr val="632523"/>
                </a:solidFill>
                <a:latin typeface="Calibri" pitchFamily="34" charset="0"/>
                <a:ea typeface="Arial Unicode MS" pitchFamily="34" charset="-128"/>
                <a:cs typeface="Arial Unicode MS" pitchFamily="34" charset="-128"/>
              </a:rPr>
              <a:t>T</a:t>
            </a:r>
            <a:r>
              <a:rPr lang="fr-FR" sz="1050" dirty="0" smtClean="0">
                <a:solidFill>
                  <a:srgbClr val="632523"/>
                </a:solidFill>
                <a:latin typeface="Calibri" pitchFamily="34" charset="0"/>
                <a:ea typeface="Arial Unicode MS" pitchFamily="34" charset="-128"/>
                <a:cs typeface="Arial Unicode MS" pitchFamily="34" charset="-128"/>
              </a:rPr>
              <a:t>ee </a:t>
            </a:r>
            <a:r>
              <a:rPr lang="fr-FR" sz="1050" dirty="0" err="1" smtClean="0">
                <a:solidFill>
                  <a:srgbClr val="632523"/>
                </a:solidFill>
                <a:latin typeface="Calibri" pitchFamily="34" charset="0"/>
                <a:ea typeface="Arial Unicode MS" pitchFamily="34" charset="-128"/>
                <a:cs typeface="Arial Unicode MS" pitchFamily="34" charset="-128"/>
              </a:rPr>
              <a:t>shirts</a:t>
            </a:r>
            <a:r>
              <a:rPr lang="fr-FR" sz="1050" dirty="0" smtClean="0">
                <a:solidFill>
                  <a:srgbClr val="632523"/>
                </a:solidFill>
                <a:latin typeface="Calibri" pitchFamily="34" charset="0"/>
                <a:ea typeface="Arial Unicode MS" pitchFamily="34" charset="-128"/>
                <a:cs typeface="Arial Unicode MS" pitchFamily="34" charset="-128"/>
              </a:rPr>
              <a:t>, </a:t>
            </a:r>
          </a:p>
          <a:p>
            <a:pPr marL="171450" indent="-171450" algn="just">
              <a:spcBef>
                <a:spcPct val="20000"/>
              </a:spcBef>
              <a:buFont typeface="Arial" pitchFamily="34" charset="0"/>
              <a:buChar char="•"/>
            </a:pPr>
            <a:r>
              <a:rPr lang="fr-FR" sz="1050" dirty="0" smtClean="0">
                <a:solidFill>
                  <a:srgbClr val="632523"/>
                </a:solidFill>
                <a:latin typeface="Calibri" pitchFamily="34" charset="0"/>
                <a:ea typeface="Arial Unicode MS" pitchFamily="34" charset="-128"/>
                <a:cs typeface="Arial Unicode MS" pitchFamily="34" charset="-128"/>
              </a:rPr>
              <a:t>casquette, </a:t>
            </a:r>
          </a:p>
          <a:p>
            <a:pPr marL="171450" indent="-171450" algn="just">
              <a:spcBef>
                <a:spcPct val="20000"/>
              </a:spcBef>
              <a:buFont typeface="Arial" pitchFamily="34" charset="0"/>
              <a:buChar char="•"/>
            </a:pPr>
            <a:r>
              <a:rPr lang="fr-FR" sz="1050" dirty="0" err="1" smtClean="0">
                <a:solidFill>
                  <a:srgbClr val="632523"/>
                </a:solidFill>
                <a:latin typeface="Calibri" pitchFamily="34" charset="0"/>
                <a:ea typeface="Arial Unicode MS" pitchFamily="34" charset="-128"/>
                <a:cs typeface="Arial Unicode MS" pitchFamily="34" charset="-128"/>
              </a:rPr>
              <a:t>fyers</a:t>
            </a:r>
            <a:r>
              <a:rPr lang="fr-FR" sz="1050" dirty="0" smtClean="0">
                <a:solidFill>
                  <a:srgbClr val="632523"/>
                </a:solidFill>
                <a:latin typeface="Calibri" pitchFamily="34" charset="0"/>
                <a:ea typeface="Arial Unicode MS" pitchFamily="34" charset="-128"/>
                <a:cs typeface="Arial Unicode MS" pitchFamily="34" charset="-128"/>
              </a:rPr>
              <a:t>, </a:t>
            </a:r>
          </a:p>
          <a:p>
            <a:pPr marL="171450" indent="-171450" algn="just">
              <a:spcBef>
                <a:spcPct val="20000"/>
              </a:spcBef>
              <a:buFont typeface="Arial" pitchFamily="34" charset="0"/>
              <a:buChar char="•"/>
            </a:pPr>
            <a:r>
              <a:rPr lang="fr-FR" sz="1050" dirty="0" smtClean="0">
                <a:solidFill>
                  <a:srgbClr val="632523"/>
                </a:solidFill>
                <a:latin typeface="Calibri" pitchFamily="34" charset="0"/>
                <a:ea typeface="Arial Unicode MS" pitchFamily="34" charset="-128"/>
                <a:cs typeface="Arial Unicode MS" pitchFamily="34" charset="-128"/>
              </a:rPr>
              <a:t>Chasubles</a:t>
            </a:r>
          </a:p>
          <a:p>
            <a:pPr marL="171450" indent="-171450" algn="just"/>
            <a:r>
              <a:rPr lang="fr-FR" sz="1050" b="1" dirty="0" smtClean="0">
                <a:solidFill>
                  <a:srgbClr val="632523"/>
                </a:solidFill>
                <a:latin typeface="Calibri" pitchFamily="34" charset="0"/>
              </a:rPr>
              <a:t>NOMBRE D’ANNIMATEURS:  </a:t>
            </a:r>
            <a:r>
              <a:rPr lang="fr-FR" sz="1050" dirty="0" smtClean="0">
                <a:solidFill>
                  <a:srgbClr val="632523"/>
                </a:solidFill>
                <a:latin typeface="Calibri" pitchFamily="34" charset="0"/>
              </a:rPr>
              <a:t>15.</a:t>
            </a:r>
          </a:p>
          <a:p>
            <a:pPr marL="171450" indent="-171450" algn="just"/>
            <a:r>
              <a:rPr lang="fr-FR" sz="1050" b="1" dirty="0" smtClean="0">
                <a:solidFill>
                  <a:srgbClr val="632523"/>
                </a:solidFill>
                <a:latin typeface="Calibri" pitchFamily="34" charset="0"/>
              </a:rPr>
              <a:t>MOYEN LOGISTIQUE: </a:t>
            </a:r>
            <a:r>
              <a:rPr lang="fr-FR" sz="1050" dirty="0" smtClean="0">
                <a:solidFill>
                  <a:srgbClr val="632523"/>
                </a:solidFill>
                <a:latin typeface="Calibri" pitchFamily="34" charset="0"/>
              </a:rPr>
              <a:t>location d’un car de 20 Places</a:t>
            </a:r>
          </a:p>
          <a:p>
            <a:pPr marL="171450" indent="-171450" algn="just"/>
            <a:r>
              <a:rPr lang="fr-FR" sz="1050" b="1" dirty="0" smtClean="0">
                <a:solidFill>
                  <a:srgbClr val="632523"/>
                </a:solidFill>
                <a:latin typeface="Calibri" pitchFamily="34" charset="0"/>
              </a:rPr>
              <a:t>ANNIMATION SONORE: </a:t>
            </a:r>
            <a:r>
              <a:rPr lang="fr-FR" sz="1050" dirty="0" smtClean="0">
                <a:solidFill>
                  <a:srgbClr val="632523"/>
                </a:solidFill>
                <a:latin typeface="Calibri" pitchFamily="34" charset="0"/>
              </a:rPr>
              <a:t>Fanfares et sonorisation portative a louer.</a:t>
            </a:r>
          </a:p>
          <a:p>
            <a:pPr marL="171450" indent="-171450" algn="just"/>
            <a:r>
              <a:rPr lang="fr-FR" sz="1050" b="1" dirty="0" smtClean="0">
                <a:solidFill>
                  <a:srgbClr val="632523"/>
                </a:solidFill>
                <a:latin typeface="Calibri" pitchFamily="34" charset="0"/>
              </a:rPr>
              <a:t>COMMUNICATION: </a:t>
            </a:r>
            <a:r>
              <a:rPr lang="fr-FR" sz="1050" dirty="0" smtClean="0">
                <a:solidFill>
                  <a:srgbClr val="632523"/>
                </a:solidFill>
                <a:latin typeface="Calibri" pitchFamily="34" charset="0"/>
              </a:rPr>
              <a:t>Deux banderoles, </a:t>
            </a:r>
          </a:p>
          <a:p>
            <a:pPr marL="171450" indent="-171450" algn="just"/>
            <a:r>
              <a:rPr lang="fr-FR" sz="1050" b="1" dirty="0" smtClean="0">
                <a:solidFill>
                  <a:srgbClr val="632523"/>
                </a:solidFill>
                <a:latin typeface="Calibri" pitchFamily="34" charset="0"/>
              </a:rPr>
              <a:t>MEDIAS: </a:t>
            </a:r>
            <a:r>
              <a:rPr lang="fr-FR" sz="1050" dirty="0" smtClean="0">
                <a:solidFill>
                  <a:srgbClr val="632523"/>
                </a:solidFill>
                <a:latin typeface="Calibri" pitchFamily="34" charset="0"/>
              </a:rPr>
              <a:t>2 TV,  3 radios, 5 journaux, 2 medias en ligne</a:t>
            </a:r>
            <a:endParaRPr lang="fr-FR" sz="1050" dirty="0">
              <a:solidFill>
                <a:srgbClr val="632523"/>
              </a:solidFill>
              <a:latin typeface="Calibri" pitchFamily="34" charset="0"/>
            </a:endParaRPr>
          </a:p>
          <a:p>
            <a:pPr marL="171450" indent="-171450">
              <a:spcBef>
                <a:spcPct val="20000"/>
              </a:spcBef>
            </a:pPr>
            <a:r>
              <a:rPr lang="fr-FR" sz="1100" dirty="0">
                <a:latin typeface="Calibri entete"/>
                <a:hlinkClick r:id="rId2"/>
              </a:rPr>
              <a:t/>
            </a:r>
            <a:br>
              <a:rPr lang="fr-FR" sz="1100" dirty="0">
                <a:latin typeface="Calibri entete"/>
                <a:hlinkClick r:id="rId2"/>
              </a:rPr>
            </a:br>
            <a:endParaRPr lang="fr-FR" sz="1100" b="1" dirty="0">
              <a:latin typeface="Calibri entete"/>
              <a:ea typeface="Arial Unicode MS" pitchFamily="34" charset="-128"/>
              <a:cs typeface="Arial Unicode MS" pitchFamily="34" charset="-128"/>
            </a:endParaRPr>
          </a:p>
          <a:p>
            <a:pPr marL="171450" indent="-171450">
              <a:spcBef>
                <a:spcPct val="20000"/>
              </a:spcBef>
            </a:pPr>
            <a:endParaRPr lang="fr-FR" sz="1300" dirty="0">
              <a:solidFill>
                <a:srgbClr val="898989"/>
              </a:solidFill>
              <a:latin typeface="Calibri" pitchFamily="34" charset="0"/>
            </a:endParaRPr>
          </a:p>
        </p:txBody>
      </p:sp>
      <p:pic>
        <p:nvPicPr>
          <p:cNvPr id="44" name="Picture 14" descr="K:\MISSIMIKIM OCTOBRE 2015\%%% PROJET EVENEMENT\2014 ILCAD 2014 PASSAGE A NIVEAUX\20130328215129!Logo_Camrail.gif"/>
          <p:cNvPicPr>
            <a:picLocks noChangeAspect="1" noChangeArrowheads="1"/>
          </p:cNvPicPr>
          <p:nvPr/>
        </p:nvPicPr>
        <p:blipFill>
          <a:blip r:embed="rId17" cstate="print"/>
          <a:srcRect/>
          <a:stretch>
            <a:fillRect/>
          </a:stretch>
        </p:blipFill>
        <p:spPr bwMode="auto">
          <a:xfrm>
            <a:off x="3259935" y="5727714"/>
            <a:ext cx="1500198" cy="487681"/>
          </a:xfrm>
          <a:prstGeom prst="rect">
            <a:avLst/>
          </a:prstGeom>
          <a:noFill/>
        </p:spPr>
      </p:pic>
      <p:pic>
        <p:nvPicPr>
          <p:cNvPr id="46" name="Image 45" descr="Logo couleurs simple,JPG.jpg"/>
          <p:cNvPicPr/>
          <p:nvPr/>
        </p:nvPicPr>
        <p:blipFill>
          <a:blip r:embed="rId18" cstate="print"/>
          <a:stretch>
            <a:fillRect/>
          </a:stretch>
        </p:blipFill>
        <p:spPr>
          <a:xfrm>
            <a:off x="3331373" y="4227517"/>
            <a:ext cx="785818" cy="428628"/>
          </a:xfrm>
          <a:prstGeom prst="rect">
            <a:avLst/>
          </a:prstGeom>
        </p:spPr>
      </p:pic>
      <p:sp>
        <p:nvSpPr>
          <p:cNvPr id="47" name="Rectangle 3"/>
          <p:cNvSpPr>
            <a:spLocks noChangeArrowheads="1"/>
          </p:cNvSpPr>
          <p:nvPr/>
        </p:nvSpPr>
        <p:spPr bwMode="auto">
          <a:xfrm>
            <a:off x="3117059" y="6227781"/>
            <a:ext cx="2000264" cy="375487"/>
          </a:xfrm>
          <a:prstGeom prst="rect">
            <a:avLst/>
          </a:prstGeom>
          <a:noFill/>
          <a:ln w="9525">
            <a:noFill/>
            <a:miter lim="800000"/>
            <a:headEnd/>
            <a:tailEnd/>
          </a:ln>
        </p:spPr>
        <p:txBody>
          <a:bodyPr wrap="square">
            <a:spAutoFit/>
          </a:bodyPr>
          <a:lstStyle/>
          <a:p>
            <a:pPr>
              <a:lnSpc>
                <a:spcPct val="115000"/>
              </a:lnSpc>
            </a:pPr>
            <a:r>
              <a:rPr lang="fr-FR" sz="800" dirty="0">
                <a:solidFill>
                  <a:srgbClr val="FF0000"/>
                </a:solidFill>
              </a:rPr>
              <a:t>B.P 766 Douala </a:t>
            </a:r>
            <a:r>
              <a:rPr lang="fr-FR" sz="800" dirty="0" smtClean="0">
                <a:solidFill>
                  <a:srgbClr val="FF0000"/>
                </a:solidFill>
              </a:rPr>
              <a:t>– CAMEROUN</a:t>
            </a:r>
          </a:p>
          <a:p>
            <a:pPr>
              <a:lnSpc>
                <a:spcPct val="115000"/>
              </a:lnSpc>
            </a:pPr>
            <a:r>
              <a:rPr lang="en-US" sz="800" dirty="0" smtClean="0">
                <a:solidFill>
                  <a:srgbClr val="FF0000"/>
                </a:solidFill>
                <a:latin typeface="Arial Rounded MT Bold" pitchFamily="34" charset="0"/>
              </a:rPr>
              <a:t>www.camrail.net</a:t>
            </a:r>
            <a:endParaRPr lang="fr-FR" sz="1000" dirty="0">
              <a:solidFill>
                <a:srgbClr val="FF0000"/>
              </a:solidFill>
              <a:latin typeface="Arial Rounded MT Bold"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642</Words>
  <Application>Microsoft Office PowerPoint</Application>
  <PresentationFormat>B5 (ISO) (176 x 250 mm)</PresentationFormat>
  <Paragraphs>60</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Office Theme</vt:lpstr>
      <vt:lpstr>Diapositive 1</vt:lpstr>
      <vt:lpstr>Diapositive 2</vt:lpstr>
      <vt:lpstr>Diapositive 3</vt:lpstr>
      <vt:lpstr>Diapositive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missimikim</dc:creator>
  <cp:lastModifiedBy>isabel_f</cp:lastModifiedBy>
  <cp:revision>154</cp:revision>
  <dcterms:created xsi:type="dcterms:W3CDTF">2015-09-14T12:59:28Z</dcterms:created>
  <dcterms:modified xsi:type="dcterms:W3CDTF">2016-06-01T15:35:07Z</dcterms:modified>
</cp:coreProperties>
</file>